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25" r:id="rId5"/>
    <p:sldMasterId id="2147483734" r:id="rId6"/>
    <p:sldMasterId id="2147483756" r:id="rId7"/>
    <p:sldMasterId id="2147483759" r:id="rId8"/>
  </p:sldMasterIdLst>
  <p:notesMasterIdLst>
    <p:notesMasterId r:id="rId16"/>
  </p:notesMasterIdLst>
  <p:handoutMasterIdLst>
    <p:handoutMasterId r:id="rId17"/>
  </p:handoutMasterIdLst>
  <p:sldIdLst>
    <p:sldId id="659" r:id="rId9"/>
    <p:sldId id="655" r:id="rId10"/>
    <p:sldId id="641" r:id="rId11"/>
    <p:sldId id="657" r:id="rId12"/>
    <p:sldId id="656" r:id="rId13"/>
    <p:sldId id="642" r:id="rId14"/>
    <p:sldId id="654" r:id="rId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DD7B25-73BF-B74D-B5DD-28D4159E9988}">
          <p14:sldIdLst>
            <p14:sldId id="659"/>
            <p14:sldId id="655"/>
            <p14:sldId id="641"/>
            <p14:sldId id="657"/>
            <p14:sldId id="656"/>
            <p14:sldId id="642"/>
            <p14:sldId id="654"/>
          </p14:sldIdLst>
        </p14:section>
      </p14:sectionLst>
    </p:ext>
    <p:ext uri="{EFAFB233-063F-42B5-8137-9DF3F51BA10A}">
      <p15:sldGuideLst xmlns:p15="http://schemas.microsoft.com/office/powerpoint/2012/main">
        <p15:guide id="1" orient="horz" pos="1975">
          <p15:clr>
            <a:srgbClr val="A4A3A4"/>
          </p15:clr>
        </p15:guide>
        <p15:guide id="2" pos="28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ub, John P CTR (USA)" initials="R(" lastIdx="4" clrIdx="6">
    <p:extLst>
      <p:ext uri="{19B8F6BF-5375-455C-9EA6-DF929625EA0E}">
        <p15:presenceInfo xmlns:p15="http://schemas.microsoft.com/office/powerpoint/2012/main" userId="S::john.p.roub.ctr@cvr.mil::656fd2be-30e8-4025-961b-28f24ee5aa39" providerId="AD"/>
      </p:ext>
    </p:extLst>
  </p:cmAuthor>
  <p:cmAuthor id="1" name="Koons, Amanda [USA]" initials="KA[" lastIdx="4" clrIdx="0"/>
  <p:cmAuthor id="8" name="Baklarz, Leonard J MAJ USARMY HQDA DCS G-1 (USA)" initials="B(" lastIdx="1" clrIdx="7">
    <p:extLst>
      <p:ext uri="{19B8F6BF-5375-455C-9EA6-DF929625EA0E}">
        <p15:presenceInfo xmlns:p15="http://schemas.microsoft.com/office/powerpoint/2012/main" userId="S::leonard.j.baklarz2.mil@cvr.mil::48cf61b4-a767-4e8a-b3ae-a2e42f68f0b1" providerId="AD"/>
      </p:ext>
    </p:extLst>
  </p:cmAuthor>
  <p:cmAuthor id="2" name="Sean Mullins" initials="" lastIdx="0" clrIdx="1"/>
  <p:cmAuthor id="9" name="Brian" initials="B" lastIdx="7" clrIdx="8">
    <p:extLst>
      <p:ext uri="{19B8F6BF-5375-455C-9EA6-DF929625EA0E}">
        <p15:presenceInfo xmlns:p15="http://schemas.microsoft.com/office/powerpoint/2012/main" userId="Brian" providerId="None"/>
      </p:ext>
    </p:extLst>
  </p:cmAuthor>
  <p:cmAuthor id="3" name="John LaRose" initials="JL" lastIdx="17" clrIdx="2"/>
  <p:cmAuthor id="4" name="image" initials="i" lastIdx="2" clrIdx="3"/>
  <p:cmAuthor id="5" name="Hollandsworth, Brian L LTC USARMY HQDA DCS G-1 (USA)" initials="HBLLUHDG1(" lastIdx="13" clrIdx="4">
    <p:extLst>
      <p:ext uri="{19B8F6BF-5375-455C-9EA6-DF929625EA0E}">
        <p15:presenceInfo xmlns:p15="http://schemas.microsoft.com/office/powerpoint/2012/main" userId="Hollandsworth, Brian L LTC USARMY HQDA DCS G-1 (USA)" providerId="None"/>
      </p:ext>
    </p:extLst>
  </p:cmAuthor>
  <p:cmAuthor id="6" name="Brinton, Jodie P CTR (USA)" initials="B(" lastIdx="10" clrIdx="5">
    <p:extLst>
      <p:ext uri="{19B8F6BF-5375-455C-9EA6-DF929625EA0E}">
        <p15:presenceInfo xmlns:p15="http://schemas.microsoft.com/office/powerpoint/2012/main" userId="S::jodie.p.brinton.ctr@cvr.mil::5d56c91f-d1f3-446c-b9b3-6e4a8f1693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00"/>
    <a:srgbClr val="92D050"/>
    <a:srgbClr val="FF3300"/>
    <a:srgbClr val="FFCB05"/>
    <a:srgbClr val="FFFF66"/>
    <a:srgbClr val="7B8737"/>
    <a:srgbClr val="3F434F"/>
    <a:srgbClr val="FF5325"/>
    <a:srgbClr val="4CC8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66" autoAdjust="0"/>
  </p:normalViewPr>
  <p:slideViewPr>
    <p:cSldViewPr snapToGrid="0">
      <p:cViewPr varScale="1">
        <p:scale>
          <a:sx n="92" d="100"/>
          <a:sy n="92" d="100"/>
        </p:scale>
        <p:origin x="4267" y="58"/>
      </p:cViewPr>
      <p:guideLst>
        <p:guide orient="horz" pos="1975"/>
        <p:guide pos="2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31" tIns="47115" rIns="94231"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31" tIns="47115" rIns="94231" bIns="47115" rtlCol="0"/>
          <a:lstStyle>
            <a:lvl1pPr algn="r">
              <a:defRPr sz="1200"/>
            </a:lvl1pPr>
          </a:lstStyle>
          <a:p>
            <a:fld id="{6871AB3C-31C4-8942-8E6B-9DF81859E11A}" type="datetimeFigureOut">
              <a:rPr lang="en-US" smtClean="0"/>
              <a:t>6/18/2024</a:t>
            </a:fld>
            <a:endParaRPr lang="en-US" dirty="0"/>
          </a:p>
        </p:txBody>
      </p:sp>
      <p:sp>
        <p:nvSpPr>
          <p:cNvPr id="4" name="Footer Placeholder 3"/>
          <p:cNvSpPr>
            <a:spLocks noGrp="1"/>
          </p:cNvSpPr>
          <p:nvPr>
            <p:ph type="ftr" sz="quarter" idx="2"/>
          </p:nvPr>
        </p:nvSpPr>
        <p:spPr>
          <a:xfrm>
            <a:off x="1" y="8917422"/>
            <a:ext cx="3077739" cy="469424"/>
          </a:xfrm>
          <a:prstGeom prst="rect">
            <a:avLst/>
          </a:prstGeom>
        </p:spPr>
        <p:txBody>
          <a:bodyPr vert="horz" lIns="94231" tIns="47115" rIns="94231"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31" tIns="47115" rIns="94231" bIns="47115" rtlCol="0" anchor="b"/>
          <a:lstStyle>
            <a:lvl1pPr algn="r">
              <a:defRPr sz="1200"/>
            </a:lvl1pPr>
          </a:lstStyle>
          <a:p>
            <a:fld id="{28B6273E-7D89-9847-8650-BC0FE472C33E}" type="slidenum">
              <a:rPr lang="en-US" smtClean="0"/>
              <a:t>‹#›</a:t>
            </a:fld>
            <a:endParaRPr lang="en-US" dirty="0"/>
          </a:p>
        </p:txBody>
      </p:sp>
    </p:spTree>
    <p:extLst>
      <p:ext uri="{BB962C8B-B14F-4D97-AF65-F5344CB8AC3E}">
        <p14:creationId xmlns:p14="http://schemas.microsoft.com/office/powerpoint/2010/main" val="4030558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31" tIns="47115" rIns="94231"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31" tIns="47115" rIns="94231" bIns="47115" rtlCol="0"/>
          <a:lstStyle>
            <a:lvl1pPr algn="r">
              <a:defRPr sz="1200"/>
            </a:lvl1pPr>
          </a:lstStyle>
          <a:p>
            <a:fld id="{4AF411ED-FFC8-E243-A502-37D411D41F54}" type="datetimeFigureOut">
              <a:rPr lang="en-US" smtClean="0"/>
              <a:t>6/18/2024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31" tIns="47115" rIns="94231" bIns="47115"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31" tIns="47115" rIns="94231"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31" tIns="47115" rIns="94231" bIns="47115" rtlCol="0" anchor="b"/>
          <a:lstStyle>
            <a:lvl1pPr algn="r">
              <a:defRPr sz="1200"/>
            </a:lvl1pPr>
          </a:lstStyle>
          <a:p>
            <a:fld id="{E48D3A6C-1DC4-8841-A69B-0F7F28750BB3}" type="slidenum">
              <a:rPr lang="en-US" smtClean="0"/>
              <a:t>‹#›</a:t>
            </a:fld>
            <a:endParaRPr lang="en-US" dirty="0"/>
          </a:p>
        </p:txBody>
      </p:sp>
    </p:spTree>
    <p:extLst>
      <p:ext uri="{BB962C8B-B14F-4D97-AF65-F5344CB8AC3E}">
        <p14:creationId xmlns:p14="http://schemas.microsoft.com/office/powerpoint/2010/main" val="1407185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 Notes</a:t>
            </a:r>
            <a:r>
              <a:rPr lang="en-US" dirty="0"/>
              <a:t>:</a:t>
            </a:r>
          </a:p>
          <a:p>
            <a:pPr algn="l"/>
            <a:r>
              <a:rPr lang="en-US" sz="1200" b="0" i="0" u="none" strike="noStrike" baseline="0" dirty="0">
                <a:solidFill>
                  <a:schemeClr val="tx1"/>
                </a:solidFill>
                <a:latin typeface="+mn-lt"/>
              </a:rPr>
              <a:t>-</a:t>
            </a:r>
            <a:r>
              <a:rPr lang="en-US" sz="1800" b="0" i="0" u="none" strike="noStrike" baseline="0" dirty="0">
                <a:solidFill>
                  <a:srgbClr val="000000"/>
                </a:solidFill>
                <a:latin typeface="Arial" panose="020B0604020202020204" pitchFamily="34" charset="0"/>
              </a:rPr>
              <a:t>Authorized Travel Days (ATD) are either automatically determined by Defense Table of Official Distances (DTOD) or manually entered by the unit when processing the arrival.  </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-In the above example, it appears as if the Service member will be charged 47 days, however, during the arrival process, the ATD will automatically calculate based on losing and gaining unit zip codes.  In the event the days need to be adjusted, the in-transit grid will allow the HR Pro to adjust, as necessary prior to processing the absence through DJMS.</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-It is not necessary to annotate the ATD in the comments because it’s automatically calculated, but you may do so as shown in the above example.  It is optional.</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-Absence may only require unit commander approval (pending unit SOP/policies</a:t>
            </a:r>
            <a:endParaRPr lang="en-US" dirty="0"/>
          </a:p>
        </p:txBody>
      </p:sp>
      <p:sp>
        <p:nvSpPr>
          <p:cNvPr id="4" name="Slide Number Placeholder 3"/>
          <p:cNvSpPr>
            <a:spLocks noGrp="1"/>
          </p:cNvSpPr>
          <p:nvPr>
            <p:ph type="sldNum" sz="quarter" idx="5"/>
          </p:nvPr>
        </p:nvSpPr>
        <p:spPr/>
        <p:txBody>
          <a:bodyPr/>
          <a:lstStyle/>
          <a:p>
            <a:fld id="{E48D3A6C-1DC4-8841-A69B-0F7F28750BB3}" type="slidenum">
              <a:rPr lang="en-US" smtClean="0"/>
              <a:t>4</a:t>
            </a:fld>
            <a:endParaRPr lang="en-US" dirty="0"/>
          </a:p>
        </p:txBody>
      </p:sp>
    </p:spTree>
    <p:extLst>
      <p:ext uri="{BB962C8B-B14F-4D97-AF65-F5344CB8AC3E}">
        <p14:creationId xmlns:p14="http://schemas.microsoft.com/office/powerpoint/2010/main" val="140280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Key Notes</a:t>
            </a:r>
            <a:r>
              <a:rPr lang="en-US" dirty="0"/>
              <a:t>:</a:t>
            </a:r>
          </a:p>
          <a:p>
            <a:r>
              <a:rPr lang="en-US" dirty="0"/>
              <a:t> </a:t>
            </a:r>
          </a:p>
          <a:p>
            <a:r>
              <a:rPr lang="en-US" dirty="0"/>
              <a:t>**Reminder*** : </a:t>
            </a:r>
            <a:r>
              <a:rPr lang="en-US" sz="1200" b="0" i="0" u="none" strike="noStrike" baseline="0" dirty="0">
                <a:solidFill>
                  <a:srgbClr val="000000"/>
                </a:solidFill>
                <a:latin typeface="Arial" panose="020B0604020202020204" pitchFamily="34" charset="0"/>
              </a:rPr>
              <a:t>Authorized Travel Days (ATD) will be automatically determined by Defense Table of Official Distances (DTOD) or manually entered by the unit when processing the arrival.  The 37 chargeable days in the example above will adjust upon arrival to gaining unit.</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-Absence may only require unit commander approval (pending unit SOP/policies</a:t>
            </a:r>
          </a:p>
        </p:txBody>
      </p:sp>
      <p:sp>
        <p:nvSpPr>
          <p:cNvPr id="4" name="Slide Number Placeholder 3"/>
          <p:cNvSpPr>
            <a:spLocks noGrp="1"/>
          </p:cNvSpPr>
          <p:nvPr>
            <p:ph type="sldNum" sz="quarter" idx="5"/>
          </p:nvPr>
        </p:nvSpPr>
        <p:spPr/>
        <p:txBody>
          <a:bodyPr/>
          <a:lstStyle/>
          <a:p>
            <a:fld id="{E48D3A6C-1DC4-8841-A69B-0F7F28750BB3}" type="slidenum">
              <a:rPr lang="en-US" smtClean="0"/>
              <a:t>6</a:t>
            </a:fld>
            <a:endParaRPr lang="en-US" dirty="0"/>
          </a:p>
        </p:txBody>
      </p:sp>
    </p:spTree>
    <p:extLst>
      <p:ext uri="{BB962C8B-B14F-4D97-AF65-F5344CB8AC3E}">
        <p14:creationId xmlns:p14="http://schemas.microsoft.com/office/powerpoint/2010/main" val="189941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Key Notes:</a:t>
            </a:r>
          </a:p>
          <a:p>
            <a:endParaRPr lang="en-US" b="0" u="sng" dirty="0"/>
          </a:p>
          <a:p>
            <a:r>
              <a:rPr lang="en-US" b="0" u="none" dirty="0"/>
              <a:t>-Enter the House Hunting dates as shown above.</a:t>
            </a:r>
          </a:p>
          <a:p>
            <a:endParaRPr lang="en-US" b="0" u="none" dirty="0"/>
          </a:p>
          <a:p>
            <a:r>
              <a:rPr lang="en-US" b="0" u="none" dirty="0"/>
              <a:t>-House Hunting may be entered before or after the ‘Absence in conjunction with PCS’ period as long as the ‘Absence in conjunction with PCS’ has the entire absence period annotated as shown in the previous slide</a:t>
            </a:r>
          </a:p>
          <a:p>
            <a:endParaRPr lang="en-US" b="0" u="none" dirty="0"/>
          </a:p>
          <a:p>
            <a:r>
              <a:rPr lang="en-US" b="0" u="none" dirty="0"/>
              <a:t>-Ensure the proper approval authority signs the request for House Hunting. Recommend having Housing Hunting be signed prior to approving PCS Absence.</a:t>
            </a:r>
          </a:p>
        </p:txBody>
      </p:sp>
      <p:sp>
        <p:nvSpPr>
          <p:cNvPr id="4" name="Slide Number Placeholder 3"/>
          <p:cNvSpPr>
            <a:spLocks noGrp="1"/>
          </p:cNvSpPr>
          <p:nvPr>
            <p:ph type="sldNum" sz="quarter" idx="5"/>
          </p:nvPr>
        </p:nvSpPr>
        <p:spPr/>
        <p:txBody>
          <a:bodyPr/>
          <a:lstStyle/>
          <a:p>
            <a:fld id="{E48D3A6C-1DC4-8841-A69B-0F7F28750BB3}" type="slidenum">
              <a:rPr lang="en-US" smtClean="0"/>
              <a:t>7</a:t>
            </a:fld>
            <a:endParaRPr lang="en-US" dirty="0"/>
          </a:p>
        </p:txBody>
      </p:sp>
    </p:spTree>
    <p:extLst>
      <p:ext uri="{BB962C8B-B14F-4D97-AF65-F5344CB8AC3E}">
        <p14:creationId xmlns:p14="http://schemas.microsoft.com/office/powerpoint/2010/main" val="4162166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B5B6C-13BE-4B30-A486-C535AE2A0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5633"/>
            <a:ext cx="9144000" cy="6012487"/>
          </a:xfrm>
          <a:prstGeom prst="rect">
            <a:avLst/>
          </a:prstGeom>
        </p:spPr>
      </p:pic>
      <p:pic>
        <p:nvPicPr>
          <p:cNvPr id="6" name="Picture 5">
            <a:extLst>
              <a:ext uri="{FF2B5EF4-FFF2-40B4-BE49-F238E27FC236}">
                <a16:creationId xmlns:a16="http://schemas.microsoft.com/office/drawing/2014/main" id="{90C0458D-9111-4251-8B93-76B16DE5132F}"/>
              </a:ext>
            </a:extLst>
          </p:cNvPr>
          <p:cNvPicPr>
            <a:picLocks noChangeAspect="1"/>
          </p:cNvPicPr>
          <p:nvPr userDrawn="1"/>
        </p:nvPicPr>
        <p:blipFill>
          <a:blip r:embed="rId3"/>
          <a:stretch>
            <a:fillRect/>
          </a:stretch>
        </p:blipFill>
        <p:spPr>
          <a:xfrm>
            <a:off x="-523240" y="535632"/>
            <a:ext cx="9667240" cy="6012487"/>
          </a:xfrm>
          <a:prstGeom prst="rect">
            <a:avLst/>
          </a:prstGeom>
        </p:spPr>
      </p:pic>
    </p:spTree>
    <p:extLst>
      <p:ext uri="{BB962C8B-B14F-4D97-AF65-F5344CB8AC3E}">
        <p14:creationId xmlns:p14="http://schemas.microsoft.com/office/powerpoint/2010/main" val="27566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518160" y="960120"/>
            <a:ext cx="8229600" cy="525780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914400" y="0"/>
            <a:ext cx="8011886" cy="457200"/>
          </a:xfrm>
          <a:prstGeom prst="rect">
            <a:avLst/>
          </a:prstGeom>
        </p:spPr>
        <p:txBody>
          <a:bodyPr anchor="ctr"/>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45694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rt_IPPS-A_Title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069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030" y="23674"/>
            <a:ext cx="6952900" cy="631934"/>
          </a:xfrm>
        </p:spPr>
        <p:txBody>
          <a:bodyPr>
            <a:normAutofit/>
          </a:bodyPr>
          <a:lstStyle>
            <a:lvl1pPr>
              <a:defRPr sz="2000"/>
            </a:lvl1pPr>
          </a:lstStyle>
          <a:p>
            <a:r>
              <a:rPr lang="en-US"/>
              <a:t>Click to edit Master 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6" name="Content Placeholder 2"/>
          <p:cNvSpPr>
            <a:spLocks noGrp="1"/>
          </p:cNvSpPr>
          <p:nvPr>
            <p:ph idx="1"/>
          </p:nvPr>
        </p:nvSpPr>
        <p:spPr>
          <a:xfrm>
            <a:off x="243030" y="841405"/>
            <a:ext cx="8678519" cy="5185368"/>
          </a:xfrm>
        </p:spPr>
        <p:txBody>
          <a:bodyPr>
            <a:noAutofit/>
          </a:bodyPr>
          <a:lstStyle>
            <a:lvl1pPr marL="342900" indent="-342900">
              <a:spcBef>
                <a:spcPts val="0"/>
              </a:spcBef>
              <a:buClr>
                <a:srgbClr val="C00000"/>
              </a:buClr>
              <a:buFont typeface="Wingdings" panose="05000000000000000000" pitchFamily="2" charset="2"/>
              <a:buChar char="§"/>
              <a:defRPr/>
            </a:lvl1pPr>
            <a:lvl2pPr marL="631825" indent="-285750">
              <a:spcBef>
                <a:spcPts val="0"/>
              </a:spcBef>
              <a:buFont typeface="Arial" panose="020B0604020202020204" pitchFamily="34" charset="0"/>
              <a:buChar char="•"/>
              <a:defRPr/>
            </a:lvl2pPr>
            <a:lvl3pPr marL="855663" indent="-228600">
              <a:spcBef>
                <a:spcPts val="0"/>
              </a:spcBef>
              <a:buFont typeface="Arial" panose="020B0604020202020204" pitchFamily="34" charset="0"/>
              <a:buChar char="–"/>
              <a:tabLst/>
              <a:defRPr/>
            </a:lvl3pPr>
            <a:lvl4pPr marL="1089025" indent="-228600">
              <a:spcBef>
                <a:spcPts val="0"/>
              </a:spcBef>
              <a:buFont typeface="Courier New" panose="02070309020205020404" pitchFamily="49" charset="0"/>
              <a:buChar char="o"/>
              <a:defRPr/>
            </a:lvl4pPr>
            <a:lvl5pPr marL="1312863" indent="-228600">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6D69176-C113-46B5-93A2-5EDF2FD1FA7D}"/>
              </a:ext>
            </a:extLst>
          </p:cNvPr>
          <p:cNvSpPr/>
          <p:nvPr userDrawn="1"/>
        </p:nvSpPr>
        <p:spPr>
          <a:xfrm>
            <a:off x="0" y="0"/>
            <a:ext cx="9144000" cy="547193"/>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E342753-2079-4D6A-BDE9-292B7664955B}"/>
              </a:ext>
            </a:extLst>
          </p:cNvPr>
          <p:cNvSpPr/>
          <p:nvPr userDrawn="1"/>
        </p:nvSpPr>
        <p:spPr>
          <a:xfrm>
            <a:off x="0" y="6544035"/>
            <a:ext cx="9144000" cy="313965"/>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D4982154-D926-4405-8797-4373E11F8476}"/>
              </a:ext>
            </a:extLst>
          </p:cNvPr>
          <p:cNvSpPr txBox="1">
            <a:spLocks/>
          </p:cNvSpPr>
          <p:nvPr userDrawn="1"/>
        </p:nvSpPr>
        <p:spPr>
          <a:xfrm>
            <a:off x="7916755" y="6526972"/>
            <a:ext cx="1050515" cy="357920"/>
          </a:xfrm>
          <a:prstGeom prst="rect">
            <a:avLst/>
          </a:prstGeom>
        </p:spPr>
        <p:txBody>
          <a:bodyPr vert="horz" lIns="91440" tIns="0" rIns="91440" bIns="45720" rtlCol="0" anchor="ctr"/>
          <a:lstStyle>
            <a:defPPr>
              <a:defRPr lang="en-US"/>
            </a:defPPr>
            <a:lvl1pPr marL="0" algn="r" defTabSz="457200" rtl="0" eaLnBrk="1" latinLnBrk="0" hangingPunct="1">
              <a:defRPr sz="11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5C5561-5447-F34A-B886-3BB8CEFF14AE}" type="slidenum">
              <a:rPr lang="en-US" smtClean="0"/>
              <a:pPr/>
              <a:t>‹#›</a:t>
            </a:fld>
            <a:endParaRPr lang="en-US" dirty="0"/>
          </a:p>
        </p:txBody>
      </p:sp>
      <p:pic>
        <p:nvPicPr>
          <p:cNvPr id="14" name="Picture 13">
            <a:extLst>
              <a:ext uri="{FF2B5EF4-FFF2-40B4-BE49-F238E27FC236}">
                <a16:creationId xmlns:a16="http://schemas.microsoft.com/office/drawing/2014/main" id="{A6D4CDE7-6D95-47B4-895C-AE345D046A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3055" y="6566340"/>
            <a:ext cx="3389785" cy="306163"/>
          </a:xfrm>
          <a:prstGeom prst="rect">
            <a:avLst/>
          </a:prstGeom>
        </p:spPr>
      </p:pic>
      <p:pic>
        <p:nvPicPr>
          <p:cNvPr id="15" name="Picture 14">
            <a:extLst>
              <a:ext uri="{FF2B5EF4-FFF2-40B4-BE49-F238E27FC236}">
                <a16:creationId xmlns:a16="http://schemas.microsoft.com/office/drawing/2014/main" id="{AE0D16BE-576F-4FE9-988A-A42F02535B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8454" y="80336"/>
            <a:ext cx="1392466" cy="417539"/>
          </a:xfrm>
          <a:prstGeom prst="rect">
            <a:avLst/>
          </a:prstGeom>
        </p:spPr>
      </p:pic>
    </p:spTree>
    <p:extLst>
      <p:ext uri="{BB962C8B-B14F-4D97-AF65-F5344CB8AC3E}">
        <p14:creationId xmlns:p14="http://schemas.microsoft.com/office/powerpoint/2010/main" val="254300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Art_IPPS-A_Divider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315" y="88899"/>
            <a:ext cx="7772400" cy="2010834"/>
          </a:xfrm>
        </p:spPr>
        <p:txBody>
          <a:bodyPr anchor="t">
            <a:normAutofit/>
          </a:bodyPr>
          <a:lstStyle>
            <a:lvl1pPr algn="l">
              <a:defRPr sz="2800" b="1" cap="none" baseline="0">
                <a:solidFill>
                  <a:schemeClr val="tx1"/>
                </a:solidFill>
              </a:defRPr>
            </a:lvl1pPr>
          </a:lstStyle>
          <a:p>
            <a:r>
              <a:rPr lang="en-US"/>
              <a:t>Click to Edit Divider Slide Text</a:t>
            </a:r>
          </a:p>
        </p:txBody>
      </p:sp>
      <p:sp>
        <p:nvSpPr>
          <p:cNvPr id="5"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rgbClr val="000000"/>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75478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CAFBB32-F449-46B1-BFB7-2C972C762A90}" type="slidenum">
              <a:rPr lang="en-US" smtClean="0"/>
              <a:pPr>
                <a:defRPr/>
              </a:pPr>
              <a:t>‹#›</a:t>
            </a:fld>
            <a:endParaRPr lang="en-US" dirty="0"/>
          </a:p>
        </p:txBody>
      </p:sp>
      <p:sp>
        <p:nvSpPr>
          <p:cNvPr id="4" name="Title Placeholder 1"/>
          <p:cNvSpPr>
            <a:spLocks noGrp="1"/>
          </p:cNvSpPr>
          <p:nvPr>
            <p:ph type="title"/>
          </p:nvPr>
        </p:nvSpPr>
        <p:spPr>
          <a:xfrm>
            <a:off x="1149790" y="1"/>
            <a:ext cx="7994210" cy="78257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00678314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B5B6C-13BE-4B30-A486-C535AE2A0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5633"/>
            <a:ext cx="9144000" cy="6012487"/>
          </a:xfrm>
          <a:prstGeom prst="rect">
            <a:avLst/>
          </a:prstGeom>
        </p:spPr>
      </p:pic>
      <p:pic>
        <p:nvPicPr>
          <p:cNvPr id="6" name="Picture 5">
            <a:extLst>
              <a:ext uri="{FF2B5EF4-FFF2-40B4-BE49-F238E27FC236}">
                <a16:creationId xmlns:a16="http://schemas.microsoft.com/office/drawing/2014/main" id="{90C0458D-9111-4251-8B93-76B16DE5132F}"/>
              </a:ext>
            </a:extLst>
          </p:cNvPr>
          <p:cNvPicPr>
            <a:picLocks noChangeAspect="1"/>
          </p:cNvPicPr>
          <p:nvPr userDrawn="1"/>
        </p:nvPicPr>
        <p:blipFill>
          <a:blip r:embed="rId3"/>
          <a:stretch>
            <a:fillRect/>
          </a:stretch>
        </p:blipFill>
        <p:spPr>
          <a:xfrm>
            <a:off x="-523240" y="535632"/>
            <a:ext cx="9667240" cy="6012487"/>
          </a:xfrm>
          <a:prstGeom prst="rect">
            <a:avLst/>
          </a:prstGeom>
        </p:spPr>
      </p:pic>
      <p:pic>
        <p:nvPicPr>
          <p:cNvPr id="8" name="Picture 7">
            <a:extLst>
              <a:ext uri="{FF2B5EF4-FFF2-40B4-BE49-F238E27FC236}">
                <a16:creationId xmlns:a16="http://schemas.microsoft.com/office/drawing/2014/main" id="{3AA8735F-7051-4BC0-AF5E-EF60AFE9F7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8190" y="2620034"/>
            <a:ext cx="1490279" cy="443206"/>
          </a:xfrm>
          <a:prstGeom prst="rect">
            <a:avLst/>
          </a:prstGeom>
        </p:spPr>
      </p:pic>
      <p:sp>
        <p:nvSpPr>
          <p:cNvPr id="7" name="TextBox 6">
            <a:extLst>
              <a:ext uri="{FF2B5EF4-FFF2-40B4-BE49-F238E27FC236}">
                <a16:creationId xmlns:a16="http://schemas.microsoft.com/office/drawing/2014/main" id="{E0DF235A-6AF9-4A50-83E7-6C559EAFDDA5}"/>
              </a:ext>
            </a:extLst>
          </p:cNvPr>
          <p:cNvSpPr txBox="1"/>
          <p:nvPr userDrawn="1"/>
        </p:nvSpPr>
        <p:spPr>
          <a:xfrm>
            <a:off x="5626499" y="3063240"/>
            <a:ext cx="3517501" cy="523220"/>
          </a:xfrm>
          <a:prstGeom prst="rect">
            <a:avLst/>
          </a:prstGeom>
          <a:noFill/>
        </p:spPr>
        <p:txBody>
          <a:bodyPr wrap="none" rtlCol="0">
            <a:spAutoFit/>
          </a:bodyPr>
          <a:lstStyle/>
          <a:p>
            <a:r>
              <a:rPr lang="en-US" sz="2800" cap="small" baseline="0" dirty="0">
                <a:solidFill>
                  <a:schemeClr val="bg1"/>
                </a:solidFill>
                <a:latin typeface="Arial" panose="020B0604020202020204" pitchFamily="34" charset="0"/>
                <a:cs typeface="Arial" panose="020B0604020202020204" pitchFamily="34" charset="0"/>
              </a:rPr>
              <a:t>Talent Management</a:t>
            </a:r>
          </a:p>
        </p:txBody>
      </p:sp>
      <p:sp>
        <p:nvSpPr>
          <p:cNvPr id="13" name="TextBox 12">
            <a:extLst>
              <a:ext uri="{FF2B5EF4-FFF2-40B4-BE49-F238E27FC236}">
                <a16:creationId xmlns:a16="http://schemas.microsoft.com/office/drawing/2014/main" id="{D6C35173-C83F-41E9-9294-DD1DAA183A02}"/>
              </a:ext>
            </a:extLst>
          </p:cNvPr>
          <p:cNvSpPr txBox="1"/>
          <p:nvPr userDrawn="1"/>
        </p:nvSpPr>
        <p:spPr>
          <a:xfrm>
            <a:off x="5692029" y="3512513"/>
            <a:ext cx="3386440" cy="523220"/>
          </a:xfrm>
          <a:prstGeom prst="rect">
            <a:avLst/>
          </a:prstGeom>
          <a:noFill/>
        </p:spPr>
        <p:txBody>
          <a:bodyPr wrap="none" rtlCol="0">
            <a:spAutoFit/>
          </a:bodyPr>
          <a:lstStyle/>
          <a:p>
            <a:r>
              <a:rPr lang="en-US" sz="2800" cap="small" baseline="0" dirty="0">
                <a:solidFill>
                  <a:schemeClr val="tx1"/>
                </a:solidFill>
                <a:latin typeface="Arial" panose="020B0604020202020204" pitchFamily="34" charset="0"/>
                <a:cs typeface="Arial" panose="020B0604020202020204" pitchFamily="34" charset="0"/>
              </a:rPr>
              <a:t>Integration update</a:t>
            </a:r>
          </a:p>
        </p:txBody>
      </p:sp>
    </p:spTree>
    <p:extLst>
      <p:ext uri="{BB962C8B-B14F-4D97-AF65-F5344CB8AC3E}">
        <p14:creationId xmlns:p14="http://schemas.microsoft.com/office/powerpoint/2010/main" val="902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4" y="10384"/>
            <a:ext cx="7730840" cy="523545"/>
          </a:xfrm>
        </p:spPr>
        <p:txBody>
          <a:bodyPr>
            <a:normAutofit/>
          </a:bodyPr>
          <a:lstStyle>
            <a:lvl1pPr>
              <a:defRPr sz="2200">
                <a:solidFill>
                  <a:schemeClr val="bg1"/>
                </a:solidFill>
              </a:defRPr>
            </a:lvl1pPr>
          </a:lstStyle>
          <a:p>
            <a:r>
              <a:rPr lang="en-US"/>
              <a:t>Click to edit Master title style</a:t>
            </a:r>
          </a:p>
        </p:txBody>
      </p:sp>
      <p:sp>
        <p:nvSpPr>
          <p:cNvPr id="7" name="Slide Number Placeholder 5"/>
          <p:cNvSpPr>
            <a:spLocks noGrp="1"/>
          </p:cNvSpPr>
          <p:nvPr>
            <p:ph type="sldNum" sz="quarter" idx="4"/>
          </p:nvPr>
        </p:nvSpPr>
        <p:spPr>
          <a:xfrm>
            <a:off x="8090728" y="6547705"/>
            <a:ext cx="1050515" cy="357920"/>
          </a:xfrm>
          <a:prstGeom prst="rect">
            <a:avLst/>
          </a:prstGeom>
        </p:spPr>
        <p:txBody>
          <a:bodyPr vert="horz" lIns="91440" tIns="0" rIns="91440" bIns="45720" rtlCol="0" anchor="ctr"/>
          <a:lstStyle>
            <a:lvl1pPr algn="r">
              <a:defRPr sz="1400">
                <a:solidFill>
                  <a:schemeClr val="bg1"/>
                </a:solidFill>
                <a:latin typeface="+mn-lt"/>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78030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rt_IPPS-A_Divider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315" y="88899"/>
            <a:ext cx="7772400" cy="2010834"/>
          </a:xfrm>
        </p:spPr>
        <p:txBody>
          <a:bodyPr anchor="t">
            <a:normAutofit/>
          </a:bodyPr>
          <a:lstStyle>
            <a:lvl1pPr algn="l">
              <a:defRPr sz="2800" b="1" cap="none" baseline="0">
                <a:solidFill>
                  <a:schemeClr val="tx1"/>
                </a:solidFill>
              </a:defRPr>
            </a:lvl1pPr>
          </a:lstStyle>
          <a:p>
            <a:r>
              <a:rPr lang="en-US"/>
              <a:t>Click to Edit Divider Slide Text</a:t>
            </a:r>
          </a:p>
        </p:txBody>
      </p:sp>
      <p:sp>
        <p:nvSpPr>
          <p:cNvPr id="5"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rgbClr val="000000"/>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4128632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1873310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2798"/>
            <a:ext cx="4040188"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2560"/>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962798"/>
            <a:ext cx="4041775"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02560"/>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61484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739468" y="6546857"/>
            <a:ext cx="1325033" cy="365125"/>
          </a:xfrm>
          <a:prstGeom prst="rect">
            <a:avLst/>
          </a:prstGeom>
        </p:spPr>
        <p:txBody>
          <a:bodyPr/>
          <a:lstStyle>
            <a:lvl1pPr>
              <a:defRPr sz="1100">
                <a:solidFill>
                  <a:schemeClr val="bg1"/>
                </a:solidFill>
              </a:defRPr>
            </a:lvl1pPr>
          </a:lstStyle>
          <a:p>
            <a:r>
              <a:rPr lang="en-US" dirty="0"/>
              <a:t>[As of 20180913]</a:t>
            </a:r>
          </a:p>
        </p:txBody>
      </p:sp>
      <p:sp>
        <p:nvSpPr>
          <p:cNvPr id="7" name="Slide Number Placeholder 5"/>
          <p:cNvSpPr>
            <a:spLocks noGrp="1"/>
          </p:cNvSpPr>
          <p:nvPr>
            <p:ph type="sldNum" sz="quarter" idx="4"/>
          </p:nvPr>
        </p:nvSpPr>
        <p:spPr>
          <a:xfrm>
            <a:off x="7871035" y="6547705"/>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6" name="Date Placeholder 3"/>
          <p:cNvSpPr>
            <a:spLocks noGrp="1"/>
          </p:cNvSpPr>
          <p:nvPr>
            <p:ph type="dt" sz="half" idx="2"/>
          </p:nvPr>
        </p:nvSpPr>
        <p:spPr>
          <a:xfrm>
            <a:off x="176730" y="6509910"/>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As of: 20 September 2019</a:t>
            </a:r>
          </a:p>
        </p:txBody>
      </p:sp>
    </p:spTree>
    <p:extLst>
      <p:ext uri="{BB962C8B-B14F-4D97-AF65-F5344CB8AC3E}">
        <p14:creationId xmlns:p14="http://schemas.microsoft.com/office/powerpoint/2010/main" val="2722194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46543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848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4065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69521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9" name="Title 1"/>
          <p:cNvSpPr txBox="1">
            <a:spLocks/>
          </p:cNvSpPr>
          <p:nvPr userDrawn="1"/>
        </p:nvSpPr>
        <p:spPr>
          <a:xfrm>
            <a:off x="243032" y="0"/>
            <a:ext cx="6867555" cy="6888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Arial"/>
                <a:ea typeface="+mj-ea"/>
                <a:cs typeface="Arial"/>
              </a:defRPr>
            </a:lvl1pPr>
          </a:lstStyle>
          <a:p>
            <a:r>
              <a:rPr lang="en-US" sz="2400" dirty="0"/>
              <a:t>Click to edit Master title style</a:t>
            </a:r>
          </a:p>
        </p:txBody>
      </p:sp>
    </p:spTree>
    <p:extLst>
      <p:ext uri="{BB962C8B-B14F-4D97-AF65-F5344CB8AC3E}">
        <p14:creationId xmlns:p14="http://schemas.microsoft.com/office/powerpoint/2010/main" val="33229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[As of 20180913]</a:t>
            </a:r>
          </a:p>
        </p:txBody>
      </p:sp>
      <p:sp>
        <p:nvSpPr>
          <p:cNvPr id="6" name="Slide Number Placeholder 5"/>
          <p:cNvSpPr>
            <a:spLocks noGrp="1"/>
          </p:cNvSpPr>
          <p:nvPr>
            <p:ph type="sldNum" sz="quarter" idx="12"/>
          </p:nvPr>
        </p:nvSpPr>
        <p:spPr/>
        <p:txBody>
          <a:bodyPr/>
          <a:lstStyle/>
          <a:p>
            <a:fld id="{490810D2-1EF7-4C1D-8217-765E1EEB4ADF}" type="slidenum">
              <a:rPr lang="en-US" smtClean="0"/>
              <a:t>‹#›</a:t>
            </a:fld>
            <a:endParaRPr lang="en-US" dirty="0"/>
          </a:p>
        </p:txBody>
      </p:sp>
    </p:spTree>
    <p:extLst>
      <p:ext uri="{BB962C8B-B14F-4D97-AF65-F5344CB8AC3E}">
        <p14:creationId xmlns:p14="http://schemas.microsoft.com/office/powerpoint/2010/main" val="386526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B5B6C-13BE-4B30-A486-C535AE2A0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5633"/>
            <a:ext cx="9144000" cy="6012487"/>
          </a:xfrm>
          <a:prstGeom prst="rect">
            <a:avLst/>
          </a:prstGeom>
        </p:spPr>
      </p:pic>
      <p:pic>
        <p:nvPicPr>
          <p:cNvPr id="6" name="Picture 5">
            <a:extLst>
              <a:ext uri="{FF2B5EF4-FFF2-40B4-BE49-F238E27FC236}">
                <a16:creationId xmlns:a16="http://schemas.microsoft.com/office/drawing/2014/main" id="{90C0458D-9111-4251-8B93-76B16DE5132F}"/>
              </a:ext>
            </a:extLst>
          </p:cNvPr>
          <p:cNvPicPr>
            <a:picLocks noChangeAspect="1"/>
          </p:cNvPicPr>
          <p:nvPr userDrawn="1"/>
        </p:nvPicPr>
        <p:blipFill>
          <a:blip r:embed="rId3"/>
          <a:stretch>
            <a:fillRect/>
          </a:stretch>
        </p:blipFill>
        <p:spPr>
          <a:xfrm>
            <a:off x="-523240" y="535632"/>
            <a:ext cx="9667240" cy="6012487"/>
          </a:xfrm>
          <a:prstGeom prst="rect">
            <a:avLst/>
          </a:prstGeom>
        </p:spPr>
      </p:pic>
    </p:spTree>
    <p:extLst>
      <p:ext uri="{BB962C8B-B14F-4D97-AF65-F5344CB8AC3E}">
        <p14:creationId xmlns:p14="http://schemas.microsoft.com/office/powerpoint/2010/main" val="44515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7871035" y="6547705"/>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6"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1274042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rt_IPPS-A_Divider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315" y="88899"/>
            <a:ext cx="7772400" cy="2010834"/>
          </a:xfrm>
        </p:spPr>
        <p:txBody>
          <a:bodyPr anchor="t">
            <a:normAutofit/>
          </a:bodyPr>
          <a:lstStyle>
            <a:lvl1pPr algn="l">
              <a:defRPr sz="2800" b="1" cap="none" baseline="0">
                <a:solidFill>
                  <a:schemeClr val="tx1"/>
                </a:solidFill>
              </a:defRPr>
            </a:lvl1pPr>
          </a:lstStyle>
          <a:p>
            <a:r>
              <a:rPr lang="en-US"/>
              <a:t>Click to Edit Divider Slide Text</a:t>
            </a:r>
          </a:p>
        </p:txBody>
      </p:sp>
      <p:sp>
        <p:nvSpPr>
          <p:cNvPr id="5"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rgbClr val="000000"/>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2543088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7"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228893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2798"/>
            <a:ext cx="4040188"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2560"/>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962798"/>
            <a:ext cx="4041775"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02560"/>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9"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2016958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5"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903658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848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4065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69521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9" name="Title 1"/>
          <p:cNvSpPr txBox="1">
            <a:spLocks/>
          </p:cNvSpPr>
          <p:nvPr userDrawn="1"/>
        </p:nvSpPr>
        <p:spPr>
          <a:xfrm>
            <a:off x="243032" y="0"/>
            <a:ext cx="6867555" cy="6888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Arial"/>
                <a:ea typeface="+mj-ea"/>
                <a:cs typeface="Arial"/>
              </a:defRPr>
            </a:lvl1pPr>
          </a:lstStyle>
          <a:p>
            <a:r>
              <a:rPr lang="en-US" sz="2400" dirty="0"/>
              <a:t>Click to edit Master title style</a:t>
            </a:r>
          </a:p>
        </p:txBody>
      </p:sp>
      <p:sp>
        <p:nvSpPr>
          <p:cNvPr id="7"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298248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rt_IPPS-A_Divider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315" y="88899"/>
            <a:ext cx="7772400" cy="2010834"/>
          </a:xfrm>
        </p:spPr>
        <p:txBody>
          <a:bodyPr anchor="t">
            <a:normAutofit/>
          </a:bodyPr>
          <a:lstStyle>
            <a:lvl1pPr algn="l">
              <a:defRPr sz="2800" b="1" cap="none" baseline="0">
                <a:solidFill>
                  <a:schemeClr val="tx1"/>
                </a:solidFill>
              </a:defRPr>
            </a:lvl1pPr>
          </a:lstStyle>
          <a:p>
            <a:r>
              <a:rPr lang="en-US"/>
              <a:t>Click to Edit Divider Slide Text</a:t>
            </a:r>
          </a:p>
        </p:txBody>
      </p:sp>
      <p:sp>
        <p:nvSpPr>
          <p:cNvPr id="5"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rgbClr val="000000"/>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187565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[As of 20180913]</a:t>
            </a:r>
          </a:p>
        </p:txBody>
      </p:sp>
      <p:sp>
        <p:nvSpPr>
          <p:cNvPr id="6" name="Slide Number Placeholder 5"/>
          <p:cNvSpPr>
            <a:spLocks noGrp="1"/>
          </p:cNvSpPr>
          <p:nvPr>
            <p:ph type="sldNum" sz="quarter" idx="12"/>
          </p:nvPr>
        </p:nvSpPr>
        <p:spPr/>
        <p:txBody>
          <a:bodyPr/>
          <a:lstStyle/>
          <a:p>
            <a:fld id="{490810D2-1EF7-4C1D-8217-765E1EEB4ADF}" type="slidenum">
              <a:rPr lang="en-US" smtClean="0"/>
              <a:t>‹#›</a:t>
            </a:fld>
            <a:endParaRPr lang="en-US" dirty="0"/>
          </a:p>
        </p:txBody>
      </p:sp>
      <p:sp>
        <p:nvSpPr>
          <p:cNvPr id="7" name="Footer Placeholder 3"/>
          <p:cNvSpPr txBox="1">
            <a:spLocks/>
          </p:cNvSpPr>
          <p:nvPr userDrawn="1"/>
        </p:nvSpPr>
        <p:spPr>
          <a:xfrm>
            <a:off x="6735274" y="6539316"/>
            <a:ext cx="132503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100" dirty="0">
                <a:solidFill>
                  <a:prstClr val="white"/>
                </a:solidFill>
                <a:latin typeface="Calibri"/>
              </a:rPr>
              <a:t>[As of 20 Apr 2021]</a:t>
            </a:r>
          </a:p>
        </p:txBody>
      </p:sp>
    </p:spTree>
    <p:extLst>
      <p:ext uri="{BB962C8B-B14F-4D97-AF65-F5344CB8AC3E}">
        <p14:creationId xmlns:p14="http://schemas.microsoft.com/office/powerpoint/2010/main" val="1570058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141029" cy="688848"/>
          </a:xfrm>
        </p:spPr>
        <p:txBody>
          <a:bodyPr vert="horz" lIns="91440" tIns="45720" rIns="91440" bIns="45720" rtlCol="0" anchor="ctr">
            <a:normAutofit/>
          </a:bodyPr>
          <a:lstStyle>
            <a:lvl1pPr>
              <a:defRPr lang="en-US" dirty="0">
                <a:solidFill>
                  <a:schemeClr val="tx1"/>
                </a:solidFill>
              </a:defRPr>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7871033"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5"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2960405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4" name="Picture 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5467123" y="3813837"/>
            <a:ext cx="2669657" cy="2320416"/>
          </a:xfrm>
          <a:prstGeom prst="rect">
            <a:avLst/>
          </a:prstGeom>
        </p:spPr>
      </p:pic>
      <p:pic>
        <p:nvPicPr>
          <p:cNvPr id="6" name="Picture 5"/>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1060182" y="3813837"/>
            <a:ext cx="2388372" cy="2388372"/>
          </a:xfrm>
          <a:prstGeom prst="rect">
            <a:avLst/>
          </a:prstGeom>
        </p:spPr>
      </p:pic>
      <p:pic>
        <p:nvPicPr>
          <p:cNvPr id="7" name="Picture 6"/>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5668654" y="1040117"/>
            <a:ext cx="2266599" cy="2266599"/>
          </a:xfrm>
          <a:prstGeom prst="rect">
            <a:avLst/>
          </a:prstGeom>
        </p:spPr>
      </p:pic>
      <p:pic>
        <p:nvPicPr>
          <p:cNvPr id="8" name="Picture 7"/>
          <p:cNvPicPr>
            <a:picLocks noChangeAspect="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9697" y="808194"/>
            <a:ext cx="4053518" cy="2702345"/>
          </a:xfrm>
          <a:prstGeom prst="rect">
            <a:avLst/>
          </a:prstGeom>
          <a:noFill/>
        </p:spPr>
      </p:pic>
      <p:cxnSp>
        <p:nvCxnSpPr>
          <p:cNvPr id="9" name="Straight Connector 8"/>
          <p:cNvCxnSpPr/>
          <p:nvPr userDrawn="1"/>
        </p:nvCxnSpPr>
        <p:spPr>
          <a:xfrm>
            <a:off x="4477786" y="836293"/>
            <a:ext cx="0" cy="518536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userDrawn="1"/>
        </p:nvCxnSpPr>
        <p:spPr>
          <a:xfrm>
            <a:off x="138527" y="3428977"/>
            <a:ext cx="8678519"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138526" y="836293"/>
            <a:ext cx="4218012" cy="369332"/>
          </a:xfrm>
          <a:prstGeom prst="rect">
            <a:avLst/>
          </a:prstGeom>
          <a:noFill/>
        </p:spPr>
        <p:txBody>
          <a:bodyPr wrap="square" rtlCol="0">
            <a:spAutoFit/>
          </a:bodyPr>
          <a:lstStyle/>
          <a:p>
            <a:pPr algn="ctr"/>
            <a:r>
              <a:rPr lang="en-US" sz="1800" b="1" u="sng" dirty="0"/>
              <a:t>Army Reserve</a:t>
            </a:r>
          </a:p>
        </p:txBody>
      </p:sp>
      <p:sp>
        <p:nvSpPr>
          <p:cNvPr id="12" name="TextBox 11"/>
          <p:cNvSpPr txBox="1"/>
          <p:nvPr userDrawn="1"/>
        </p:nvSpPr>
        <p:spPr>
          <a:xfrm>
            <a:off x="4682359" y="836293"/>
            <a:ext cx="4239188" cy="369332"/>
          </a:xfrm>
          <a:prstGeom prst="rect">
            <a:avLst/>
          </a:prstGeom>
          <a:noFill/>
        </p:spPr>
        <p:txBody>
          <a:bodyPr wrap="square" rtlCol="0">
            <a:spAutoFit/>
          </a:bodyPr>
          <a:lstStyle/>
          <a:p>
            <a:pPr algn="ctr"/>
            <a:r>
              <a:rPr lang="en-US" sz="1800" b="1" u="sng" dirty="0"/>
              <a:t>National Guard </a:t>
            </a:r>
          </a:p>
        </p:txBody>
      </p:sp>
      <p:sp>
        <p:nvSpPr>
          <p:cNvPr id="13" name="TextBox 12"/>
          <p:cNvSpPr txBox="1"/>
          <p:nvPr userDrawn="1"/>
        </p:nvSpPr>
        <p:spPr>
          <a:xfrm>
            <a:off x="252249" y="3626069"/>
            <a:ext cx="4009697" cy="369332"/>
          </a:xfrm>
          <a:prstGeom prst="rect">
            <a:avLst/>
          </a:prstGeom>
          <a:noFill/>
        </p:spPr>
        <p:txBody>
          <a:bodyPr wrap="square" rtlCol="0">
            <a:spAutoFit/>
          </a:bodyPr>
          <a:lstStyle/>
          <a:p>
            <a:pPr algn="ctr"/>
            <a:r>
              <a:rPr lang="en-US" sz="1800" b="1" u="sng" dirty="0"/>
              <a:t>Active Army</a:t>
            </a:r>
            <a:r>
              <a:rPr lang="en-US" sz="1200" b="1" u="sng" dirty="0"/>
              <a:t> </a:t>
            </a:r>
            <a:endParaRPr lang="en-US" sz="1200" dirty="0"/>
          </a:p>
        </p:txBody>
      </p:sp>
      <p:sp>
        <p:nvSpPr>
          <p:cNvPr id="14" name="TextBox 13"/>
          <p:cNvSpPr txBox="1"/>
          <p:nvPr userDrawn="1"/>
        </p:nvSpPr>
        <p:spPr>
          <a:xfrm>
            <a:off x="4797104" y="3626069"/>
            <a:ext cx="4009697" cy="553998"/>
          </a:xfrm>
          <a:prstGeom prst="rect">
            <a:avLst/>
          </a:prstGeom>
          <a:noFill/>
        </p:spPr>
        <p:txBody>
          <a:bodyPr wrap="square" rtlCol="0">
            <a:spAutoFit/>
          </a:bodyPr>
          <a:lstStyle/>
          <a:p>
            <a:pPr algn="ctr"/>
            <a:r>
              <a:rPr lang="en-US" sz="1800" b="1" u="sng" dirty="0"/>
              <a:t>Working Group</a:t>
            </a:r>
            <a:endParaRPr lang="en-US" sz="1200" b="1" u="sng" dirty="0"/>
          </a:p>
          <a:p>
            <a:pPr marL="171450" indent="-171450">
              <a:buFont typeface="Arial" panose="020B0604020202020204" pitchFamily="34" charset="0"/>
              <a:buChar char="•"/>
            </a:pPr>
            <a:endParaRPr lang="en-US" sz="1200" b="1" u="sng" dirty="0"/>
          </a:p>
        </p:txBody>
      </p:sp>
      <p:sp>
        <p:nvSpPr>
          <p:cNvPr id="17" name="Text Placeholder 16"/>
          <p:cNvSpPr>
            <a:spLocks noGrp="1"/>
          </p:cNvSpPr>
          <p:nvPr>
            <p:ph type="body" sz="quarter" idx="10"/>
          </p:nvPr>
        </p:nvSpPr>
        <p:spPr>
          <a:xfrm>
            <a:off x="4683125" y="1131343"/>
            <a:ext cx="4124325" cy="2101850"/>
          </a:xfrm>
        </p:spPr>
        <p:txBody>
          <a:bodyPr/>
          <a:lstStyle>
            <a:lvl1pPr marL="342900" indent="-342900">
              <a:buClr>
                <a:schemeClr val="tx1"/>
              </a:buClr>
              <a:buFont typeface="Arial" panose="020B0604020202020204" pitchFamily="34" charset="0"/>
              <a:buChar char="•"/>
              <a:defRPr sz="1200" b="0"/>
            </a:lvl1pPr>
            <a:lvl2pPr marL="742950" indent="-285750" algn="l">
              <a:buFont typeface="Courier New" panose="02070309020205020404" pitchFamily="49" charset="0"/>
              <a:buChar char="o"/>
              <a:defRPr sz="1050"/>
            </a:lvl2pPr>
            <a:lvl3pPr marL="1143000" indent="-228600">
              <a:buFont typeface="Courier New" panose="02070309020205020404" pitchFamily="49" charset="0"/>
              <a:buChar char="o"/>
              <a:defRPr sz="1050"/>
            </a:lvl3pPr>
            <a:lvl4pPr>
              <a:defRPr sz="1050"/>
            </a:lvl4pPr>
            <a:lvl5pPr marL="1828800" indent="0">
              <a:buNone/>
              <a:defRPr/>
            </a:lvl5pPr>
          </a:lstStyle>
          <a:p>
            <a:pPr lvl="0"/>
            <a:endParaRPr lang="en-US"/>
          </a:p>
          <a:p>
            <a:pPr lvl="1"/>
            <a:endParaRPr lang="en-US"/>
          </a:p>
        </p:txBody>
      </p:sp>
      <p:sp>
        <p:nvSpPr>
          <p:cNvPr id="18" name="Text Placeholder 16"/>
          <p:cNvSpPr>
            <a:spLocks noGrp="1"/>
          </p:cNvSpPr>
          <p:nvPr>
            <p:ph type="body" sz="quarter" idx="11"/>
          </p:nvPr>
        </p:nvSpPr>
        <p:spPr>
          <a:xfrm>
            <a:off x="219697" y="1132772"/>
            <a:ext cx="4124325" cy="2101850"/>
          </a:xfrm>
        </p:spPr>
        <p:txBody>
          <a:bodyPr/>
          <a:lstStyle>
            <a:lvl1pPr marL="342900" indent="-342900">
              <a:buClr>
                <a:schemeClr val="tx1"/>
              </a:buClr>
              <a:buFont typeface="Arial" panose="020B0604020202020204" pitchFamily="34" charset="0"/>
              <a:buChar char="•"/>
              <a:defRPr sz="1200" b="0"/>
            </a:lvl1pPr>
            <a:lvl2pPr marL="742950" indent="-285750" algn="l">
              <a:buFont typeface="Courier New" panose="02070309020205020404" pitchFamily="49" charset="0"/>
              <a:buChar char="o"/>
              <a:defRPr sz="1050"/>
            </a:lvl2pPr>
            <a:lvl3pPr marL="1143000" indent="-228600">
              <a:buFont typeface="Courier New" panose="02070309020205020404" pitchFamily="49" charset="0"/>
              <a:buChar char="o"/>
              <a:defRPr sz="1050"/>
            </a:lvl3pPr>
            <a:lvl4pPr>
              <a:defRPr sz="1050"/>
            </a:lvl4pPr>
            <a:lvl5pPr marL="1828800" indent="0">
              <a:buNone/>
              <a:defRPr/>
            </a:lvl5pPr>
          </a:lstStyle>
          <a:p>
            <a:pPr lvl="0"/>
            <a:endParaRPr lang="en-US"/>
          </a:p>
          <a:p>
            <a:pPr lvl="1"/>
            <a:endParaRPr lang="en-US"/>
          </a:p>
        </p:txBody>
      </p:sp>
      <p:sp>
        <p:nvSpPr>
          <p:cNvPr id="19" name="Text Placeholder 16"/>
          <p:cNvSpPr>
            <a:spLocks noGrp="1"/>
          </p:cNvSpPr>
          <p:nvPr>
            <p:ph type="body" sz="quarter" idx="12"/>
          </p:nvPr>
        </p:nvSpPr>
        <p:spPr>
          <a:xfrm>
            <a:off x="4683125" y="3920127"/>
            <a:ext cx="4124325" cy="2101850"/>
          </a:xfrm>
        </p:spPr>
        <p:txBody>
          <a:bodyPr/>
          <a:lstStyle>
            <a:lvl1pPr marL="342900" indent="-342900">
              <a:buClr>
                <a:schemeClr val="tx1"/>
              </a:buClr>
              <a:buFont typeface="Arial" panose="020B0604020202020204" pitchFamily="34" charset="0"/>
              <a:buChar char="•"/>
              <a:defRPr sz="1200" b="0"/>
            </a:lvl1pPr>
            <a:lvl2pPr marL="742950" indent="-285750" algn="l">
              <a:buFont typeface="Courier New" panose="02070309020205020404" pitchFamily="49" charset="0"/>
              <a:buChar char="o"/>
              <a:defRPr sz="1050"/>
            </a:lvl2pPr>
            <a:lvl3pPr marL="1143000" indent="-228600">
              <a:buFont typeface="Courier New" panose="02070309020205020404" pitchFamily="49" charset="0"/>
              <a:buChar char="o"/>
              <a:defRPr sz="1050"/>
            </a:lvl3pPr>
            <a:lvl4pPr>
              <a:defRPr sz="1050"/>
            </a:lvl4pPr>
            <a:lvl5pPr marL="1828800" indent="0">
              <a:buNone/>
              <a:defRPr/>
            </a:lvl5pPr>
          </a:lstStyle>
          <a:p>
            <a:pPr lvl="0"/>
            <a:endParaRPr lang="en-US"/>
          </a:p>
          <a:p>
            <a:pPr lvl="1"/>
            <a:endParaRPr lang="en-US"/>
          </a:p>
        </p:txBody>
      </p:sp>
      <p:sp>
        <p:nvSpPr>
          <p:cNvPr id="20" name="Text Placeholder 16"/>
          <p:cNvSpPr>
            <a:spLocks noGrp="1"/>
          </p:cNvSpPr>
          <p:nvPr>
            <p:ph type="body" sz="quarter" idx="13"/>
          </p:nvPr>
        </p:nvSpPr>
        <p:spPr>
          <a:xfrm>
            <a:off x="219697" y="3917545"/>
            <a:ext cx="4124325" cy="2101850"/>
          </a:xfrm>
        </p:spPr>
        <p:txBody>
          <a:bodyPr/>
          <a:lstStyle>
            <a:lvl1pPr marL="342900" indent="-342900">
              <a:buClr>
                <a:schemeClr val="tx1"/>
              </a:buClr>
              <a:buFont typeface="Arial" panose="020B0604020202020204" pitchFamily="34" charset="0"/>
              <a:buChar char="•"/>
              <a:defRPr sz="1200" b="0"/>
            </a:lvl1pPr>
            <a:lvl2pPr marL="742950" indent="-285750" algn="l">
              <a:buFont typeface="Courier New" panose="02070309020205020404" pitchFamily="49" charset="0"/>
              <a:buChar char="o"/>
              <a:defRPr sz="1050"/>
            </a:lvl2pPr>
            <a:lvl3pPr marL="1143000" indent="-228600">
              <a:buFont typeface="Courier New" panose="02070309020205020404" pitchFamily="49" charset="0"/>
              <a:buChar char="o"/>
              <a:defRPr sz="1050"/>
            </a:lvl3pPr>
            <a:lvl4pPr>
              <a:defRPr sz="1050"/>
            </a:lvl4pPr>
            <a:lvl5pPr marL="1828800" indent="0">
              <a:buNone/>
              <a:defRPr/>
            </a:lvl5pPr>
          </a:lstStyle>
          <a:p>
            <a:pPr lvl="0"/>
            <a:endParaRPr lang="en-US"/>
          </a:p>
          <a:p>
            <a:pPr lvl="1"/>
            <a:endParaRPr lang="en-US"/>
          </a:p>
        </p:txBody>
      </p:sp>
      <p:sp>
        <p:nvSpPr>
          <p:cNvPr id="21"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355412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848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406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95220"/>
            <a:ext cx="5486400" cy="6010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1"/>
          <p:cNvSpPr txBox="1">
            <a:spLocks/>
          </p:cNvSpPr>
          <p:nvPr userDrawn="1"/>
        </p:nvSpPr>
        <p:spPr>
          <a:xfrm>
            <a:off x="1" y="0"/>
            <a:ext cx="7141029" cy="6888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Arial"/>
                <a:ea typeface="+mj-ea"/>
                <a:cs typeface="Arial"/>
              </a:defRPr>
            </a:lvl1pPr>
          </a:lstStyle>
          <a:p>
            <a:r>
              <a:rPr lang="en-US" sz="2400" dirty="0">
                <a:solidFill>
                  <a:schemeClr val="tx1"/>
                </a:solidFill>
              </a:rPr>
              <a:t>Click to edit Master title style</a:t>
            </a:r>
          </a:p>
        </p:txBody>
      </p:sp>
      <p:sp>
        <p:nvSpPr>
          <p:cNvPr id="6"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1722644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2"/>
          <p:cNvSpPr>
            <a:spLocks noGrp="1"/>
          </p:cNvSpPr>
          <p:nvPr>
            <p:ph idx="1"/>
          </p:nvPr>
        </p:nvSpPr>
        <p:spPr>
          <a:xfrm>
            <a:off x="138527" y="836293"/>
            <a:ext cx="8678519" cy="5185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4294967295"/>
          </p:nvPr>
        </p:nvSpPr>
        <p:spPr>
          <a:xfrm>
            <a:off x="6735274" y="6539316"/>
            <a:ext cx="132503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[As of 20 Apr 2021]</a:t>
            </a:r>
          </a:p>
        </p:txBody>
      </p:sp>
    </p:spTree>
    <p:extLst>
      <p:ext uri="{BB962C8B-B14F-4D97-AF65-F5344CB8AC3E}">
        <p14:creationId xmlns:p14="http://schemas.microsoft.com/office/powerpoint/2010/main" val="2295435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810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B5B6C-13BE-4B30-A486-C535AE2A0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5635"/>
            <a:ext cx="9144000" cy="6012487"/>
          </a:xfrm>
          <a:prstGeom prst="rect">
            <a:avLst/>
          </a:prstGeom>
        </p:spPr>
      </p:pic>
      <p:pic>
        <p:nvPicPr>
          <p:cNvPr id="6" name="Picture 5">
            <a:extLst>
              <a:ext uri="{FF2B5EF4-FFF2-40B4-BE49-F238E27FC236}">
                <a16:creationId xmlns:a16="http://schemas.microsoft.com/office/drawing/2014/main" id="{90C0458D-9111-4251-8B93-76B16DE5132F}"/>
              </a:ext>
            </a:extLst>
          </p:cNvPr>
          <p:cNvPicPr>
            <a:picLocks noChangeAspect="1"/>
          </p:cNvPicPr>
          <p:nvPr userDrawn="1"/>
        </p:nvPicPr>
        <p:blipFill>
          <a:blip r:embed="rId3"/>
          <a:stretch>
            <a:fillRect/>
          </a:stretch>
        </p:blipFill>
        <p:spPr>
          <a:xfrm>
            <a:off x="-523240" y="535634"/>
            <a:ext cx="9667240" cy="6012487"/>
          </a:xfrm>
          <a:prstGeom prst="rect">
            <a:avLst/>
          </a:prstGeom>
        </p:spPr>
      </p:pic>
    </p:spTree>
    <p:extLst>
      <p:ext uri="{BB962C8B-B14F-4D97-AF65-F5344CB8AC3E}">
        <p14:creationId xmlns:p14="http://schemas.microsoft.com/office/powerpoint/2010/main" val="630980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739469" y="6546859"/>
            <a:ext cx="1325033" cy="365125"/>
          </a:xfrm>
          <a:prstGeom prst="rect">
            <a:avLst/>
          </a:prstGeom>
        </p:spPr>
        <p:txBody>
          <a:bodyPr/>
          <a:lstStyle>
            <a:lvl1pPr>
              <a:defRPr sz="825">
                <a:solidFill>
                  <a:schemeClr val="bg1"/>
                </a:solidFill>
              </a:defRPr>
            </a:lvl1pPr>
          </a:lstStyle>
          <a:p>
            <a:r>
              <a:rPr lang="en-US" dirty="0"/>
              <a:t>[As of 20180913]</a:t>
            </a:r>
          </a:p>
        </p:txBody>
      </p:sp>
      <p:sp>
        <p:nvSpPr>
          <p:cNvPr id="7" name="Slide Number Placeholder 5"/>
          <p:cNvSpPr>
            <a:spLocks noGrp="1"/>
          </p:cNvSpPr>
          <p:nvPr>
            <p:ph type="sldNum" sz="quarter" idx="4"/>
          </p:nvPr>
        </p:nvSpPr>
        <p:spPr>
          <a:xfrm>
            <a:off x="7871036" y="6547705"/>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
        <p:nvSpPr>
          <p:cNvPr id="6" name="Date Placeholder 3"/>
          <p:cNvSpPr>
            <a:spLocks noGrp="1"/>
          </p:cNvSpPr>
          <p:nvPr>
            <p:ph type="dt" sz="half" idx="2"/>
          </p:nvPr>
        </p:nvSpPr>
        <p:spPr>
          <a:xfrm>
            <a:off x="176730" y="6509912"/>
            <a:ext cx="2057400" cy="365125"/>
          </a:xfrm>
          <a:prstGeom prst="rect">
            <a:avLst/>
          </a:prstGeom>
        </p:spPr>
        <p:txBody>
          <a:bodyPr vert="horz" lIns="91440" tIns="45720" rIns="91440" bIns="45720" rtlCol="0" anchor="ctr"/>
          <a:lstStyle>
            <a:lvl1pPr algn="l">
              <a:defRPr sz="900">
                <a:solidFill>
                  <a:schemeClr val="bg1"/>
                </a:solidFill>
              </a:defRPr>
            </a:lvl1pPr>
          </a:lstStyle>
          <a:p>
            <a:r>
              <a:rPr lang="en-US" dirty="0"/>
              <a:t>As of: 20 September 2019</a:t>
            </a:r>
          </a:p>
        </p:txBody>
      </p:sp>
    </p:spTree>
    <p:extLst>
      <p:ext uri="{BB962C8B-B14F-4D97-AF65-F5344CB8AC3E}">
        <p14:creationId xmlns:p14="http://schemas.microsoft.com/office/powerpoint/2010/main" val="2879461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rt_IPPS-A_Divider_Slide_Final_RGB_15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315" y="88899"/>
            <a:ext cx="7772400" cy="2010834"/>
          </a:xfrm>
        </p:spPr>
        <p:txBody>
          <a:bodyPr anchor="t">
            <a:normAutofit/>
          </a:bodyPr>
          <a:lstStyle>
            <a:lvl1pPr algn="l">
              <a:defRPr sz="2100" b="1" cap="none" baseline="0">
                <a:solidFill>
                  <a:schemeClr val="tx1"/>
                </a:solidFill>
              </a:defRPr>
            </a:lvl1pPr>
          </a:lstStyle>
          <a:p>
            <a:r>
              <a:rPr lang="en-US"/>
              <a:t>Click to Edit Divider Slide Text</a:t>
            </a:r>
          </a:p>
        </p:txBody>
      </p:sp>
      <p:sp>
        <p:nvSpPr>
          <p:cNvPr id="5" name="Slide Number Placeholder 5"/>
          <p:cNvSpPr>
            <a:spLocks noGrp="1"/>
          </p:cNvSpPr>
          <p:nvPr>
            <p:ph type="sldNum" sz="quarter" idx="4"/>
          </p:nvPr>
        </p:nvSpPr>
        <p:spPr>
          <a:xfrm>
            <a:off x="7871036" y="6500080"/>
            <a:ext cx="1050515" cy="357920"/>
          </a:xfrm>
          <a:prstGeom prst="rect">
            <a:avLst/>
          </a:prstGeom>
        </p:spPr>
        <p:txBody>
          <a:bodyPr vert="horz" lIns="91440" tIns="0" rIns="91440" bIns="45720" rtlCol="0" anchor="ctr"/>
          <a:lstStyle>
            <a:lvl1pPr algn="r">
              <a:defRPr sz="825">
                <a:solidFill>
                  <a:srgbClr val="000000"/>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247920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57333"/>
            <a:ext cx="4038600" cy="4525963"/>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57333"/>
            <a:ext cx="4038600" cy="4525963"/>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71036" y="6500080"/>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27182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5733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1504305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2798"/>
            <a:ext cx="4040188" cy="639762"/>
          </a:xfrm>
        </p:spPr>
        <p:txBody>
          <a:bodyPr anchor="b">
            <a:noAutofit/>
          </a:bodyPr>
          <a:lstStyle>
            <a:lvl1pPr marL="0" indent="0">
              <a:buNone/>
              <a:defRPr sz="16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02560"/>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962798"/>
            <a:ext cx="4041775" cy="639762"/>
          </a:xfrm>
        </p:spPr>
        <p:txBody>
          <a:bodyPr anchor="b">
            <a:noAutofit/>
          </a:bodyPr>
          <a:lstStyle>
            <a:lvl1pPr marL="0" indent="0">
              <a:buNone/>
              <a:defRPr sz="16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02560"/>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871036" y="6500080"/>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885915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7871036" y="6500080"/>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1494742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848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94065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1792288" y="569521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Slide Number Placeholder 5"/>
          <p:cNvSpPr>
            <a:spLocks noGrp="1"/>
          </p:cNvSpPr>
          <p:nvPr>
            <p:ph type="sldNum" sz="quarter" idx="4"/>
          </p:nvPr>
        </p:nvSpPr>
        <p:spPr>
          <a:xfrm>
            <a:off x="7871036" y="6500080"/>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
        <p:nvSpPr>
          <p:cNvPr id="9" name="Title 1"/>
          <p:cNvSpPr txBox="1">
            <a:spLocks/>
          </p:cNvSpPr>
          <p:nvPr userDrawn="1"/>
        </p:nvSpPr>
        <p:spPr>
          <a:xfrm>
            <a:off x="243032" y="0"/>
            <a:ext cx="6867555" cy="688848"/>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2400" b="1" kern="1200">
                <a:solidFill>
                  <a:schemeClr val="tx1"/>
                </a:solidFill>
                <a:latin typeface="Arial"/>
                <a:ea typeface="+mj-ea"/>
                <a:cs typeface="Arial"/>
              </a:defRPr>
            </a:lvl1pPr>
          </a:lstStyle>
          <a:p>
            <a:r>
              <a:rPr lang="en-US" sz="1800" dirty="0"/>
              <a:t>Click to edit Master title style</a:t>
            </a:r>
          </a:p>
        </p:txBody>
      </p:sp>
    </p:spTree>
    <p:extLst>
      <p:ext uri="{BB962C8B-B14F-4D97-AF65-F5344CB8AC3E}">
        <p14:creationId xmlns:p14="http://schemas.microsoft.com/office/powerpoint/2010/main" val="3739895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[As of 20180913]</a:t>
            </a:r>
          </a:p>
        </p:txBody>
      </p:sp>
      <p:sp>
        <p:nvSpPr>
          <p:cNvPr id="6" name="Slide Number Placeholder 5"/>
          <p:cNvSpPr>
            <a:spLocks noGrp="1"/>
          </p:cNvSpPr>
          <p:nvPr>
            <p:ph type="sldNum" sz="quarter" idx="12"/>
          </p:nvPr>
        </p:nvSpPr>
        <p:spPr/>
        <p:txBody>
          <a:bodyPr/>
          <a:lstStyle/>
          <a:p>
            <a:fld id="{490810D2-1EF7-4C1D-8217-765E1EEB4ADF}" type="slidenum">
              <a:rPr lang="en-US" smtClean="0"/>
              <a:t>‹#›</a:t>
            </a:fld>
            <a:endParaRPr lang="en-US" dirty="0"/>
          </a:p>
        </p:txBody>
      </p:sp>
    </p:spTree>
    <p:extLst>
      <p:ext uri="{BB962C8B-B14F-4D97-AF65-F5344CB8AC3E}">
        <p14:creationId xmlns:p14="http://schemas.microsoft.com/office/powerpoint/2010/main" val="120304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5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308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308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dirty="0"/>
          </a:p>
        </p:txBody>
      </p:sp>
      <p:sp>
        <p:nvSpPr>
          <p:cNvPr id="7" name="Holder 7"/>
          <p:cNvSpPr>
            <a:spLocks noGrp="1"/>
          </p:cNvSpPr>
          <p:nvPr>
            <p:ph type="sldNum" sz="quarter" idx="7"/>
          </p:nvPr>
        </p:nvSpPr>
        <p:spPr/>
        <p:txBody>
          <a:bodyPr lIns="0" tIns="0" rIns="0" bIns="0"/>
          <a:lstStyle>
            <a:lvl1pPr>
              <a:defRPr sz="825" b="0" i="0">
                <a:solidFill>
                  <a:schemeClr val="bg1"/>
                </a:solidFill>
                <a:latin typeface="Arial"/>
                <a:cs typeface="Arial"/>
              </a:defRPr>
            </a:lvl1pPr>
          </a:lstStyle>
          <a:p>
            <a:pPr marL="19050"/>
            <a:fld id="{81D60167-4931-47E6-BA6A-407CBD079E47}" type="slidenum">
              <a:rPr lang="en-US" smtClean="0"/>
              <a:pPr marL="19050"/>
              <a:t>‹#›</a:t>
            </a:fld>
            <a:endParaRPr lang="en-US" dirty="0"/>
          </a:p>
        </p:txBody>
      </p:sp>
    </p:spTree>
    <p:extLst>
      <p:ext uri="{BB962C8B-B14F-4D97-AF65-F5344CB8AC3E}">
        <p14:creationId xmlns:p14="http://schemas.microsoft.com/office/powerpoint/2010/main" val="2173322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518160" y="960120"/>
            <a:ext cx="8229600" cy="5257800"/>
          </a:xfrm>
          <a:prstGeom prst="rect">
            <a:avLst/>
          </a:prstGeom>
        </p:spPr>
        <p:txBody>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914401" y="0"/>
            <a:ext cx="8011886" cy="457200"/>
          </a:xfrm>
          <a:prstGeom prst="rect">
            <a:avLst/>
          </a:prstGeom>
        </p:spPr>
        <p:txBody>
          <a:bodyPr anchor="ctr"/>
          <a:lstStyle>
            <a:lvl1pPr>
              <a:defRPr sz="2400">
                <a:solidFill>
                  <a:schemeClr val="tx2"/>
                </a:solidFill>
              </a:defRPr>
            </a:lvl1pPr>
          </a:lstStyle>
          <a:p>
            <a:r>
              <a:rPr lang="en-US"/>
              <a:t>Click to edit Master title style</a:t>
            </a:r>
          </a:p>
        </p:txBody>
      </p:sp>
    </p:spTree>
    <p:extLst>
      <p:ext uri="{BB962C8B-B14F-4D97-AF65-F5344CB8AC3E}">
        <p14:creationId xmlns:p14="http://schemas.microsoft.com/office/powerpoint/2010/main" val="374333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2798"/>
            <a:ext cx="4040188"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2560"/>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962798"/>
            <a:ext cx="4041775" cy="63976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02560"/>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52712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67070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848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4065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69521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7871035"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9" name="Title 1"/>
          <p:cNvSpPr txBox="1">
            <a:spLocks/>
          </p:cNvSpPr>
          <p:nvPr userDrawn="1"/>
        </p:nvSpPr>
        <p:spPr>
          <a:xfrm>
            <a:off x="243032" y="0"/>
            <a:ext cx="6867555" cy="6888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Arial"/>
                <a:ea typeface="+mj-ea"/>
                <a:cs typeface="Arial"/>
              </a:defRPr>
            </a:lvl1pPr>
          </a:lstStyle>
          <a:p>
            <a:r>
              <a:rPr lang="en-US" sz="2400" dirty="0"/>
              <a:t>Click to edit Master title style</a:t>
            </a:r>
          </a:p>
        </p:txBody>
      </p:sp>
    </p:spTree>
    <p:extLst>
      <p:ext uri="{BB962C8B-B14F-4D97-AF65-F5344CB8AC3E}">
        <p14:creationId xmlns:p14="http://schemas.microsoft.com/office/powerpoint/2010/main" val="182522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[As of 20180913]</a:t>
            </a:r>
          </a:p>
        </p:txBody>
      </p:sp>
      <p:sp>
        <p:nvSpPr>
          <p:cNvPr id="6" name="Slide Number Placeholder 5"/>
          <p:cNvSpPr>
            <a:spLocks noGrp="1"/>
          </p:cNvSpPr>
          <p:nvPr>
            <p:ph type="sldNum" sz="quarter" idx="12"/>
          </p:nvPr>
        </p:nvSpPr>
        <p:spPr/>
        <p:txBody>
          <a:bodyPr/>
          <a:lstStyle/>
          <a:p>
            <a:fld id="{490810D2-1EF7-4C1D-8217-765E1EEB4ADF}" type="slidenum">
              <a:rPr lang="en-US" smtClean="0"/>
              <a:t>‹#›</a:t>
            </a:fld>
            <a:endParaRPr lang="en-US" dirty="0"/>
          </a:p>
        </p:txBody>
      </p:sp>
    </p:spTree>
    <p:extLst>
      <p:ext uri="{BB962C8B-B14F-4D97-AF65-F5344CB8AC3E}">
        <p14:creationId xmlns:p14="http://schemas.microsoft.com/office/powerpoint/2010/main" val="299196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50268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emf"/><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theme" Target="../theme/theme4.xml"/><Relationship Id="rId1" Type="http://schemas.openxmlformats.org/officeDocument/2006/relationships/slideLayout" Target="../slideLayouts/slideLayout35.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4CA7F5-F5AC-4E70-89EF-204712564E16}"/>
              </a:ext>
            </a:extLst>
          </p:cNvPr>
          <p:cNvSpPr/>
          <p:nvPr userDrawn="1"/>
        </p:nvSpPr>
        <p:spPr>
          <a:xfrm>
            <a:off x="0" y="0"/>
            <a:ext cx="9144000" cy="547193"/>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9D2C841-24A7-462E-A8CF-504E14DDB70E}"/>
              </a:ext>
            </a:extLst>
          </p:cNvPr>
          <p:cNvSpPr/>
          <p:nvPr userDrawn="1"/>
        </p:nvSpPr>
        <p:spPr>
          <a:xfrm>
            <a:off x="0" y="6544035"/>
            <a:ext cx="9144000" cy="313965"/>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2450" y="29060"/>
            <a:ext cx="6634018" cy="523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032" y="940796"/>
            <a:ext cx="8678519" cy="51853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7916755" y="6526972"/>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4" name="Date Placeholder 3"/>
          <p:cNvSpPr>
            <a:spLocks noGrp="1"/>
          </p:cNvSpPr>
          <p:nvPr>
            <p:ph type="dt" sz="half" idx="2"/>
          </p:nvPr>
        </p:nvSpPr>
        <p:spPr>
          <a:xfrm>
            <a:off x="176730" y="6509910"/>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As of: 20 September 2019</a:t>
            </a:r>
          </a:p>
        </p:txBody>
      </p:sp>
      <p:pic>
        <p:nvPicPr>
          <p:cNvPr id="9" name="Picture 8">
            <a:extLst>
              <a:ext uri="{FF2B5EF4-FFF2-40B4-BE49-F238E27FC236}">
                <a16:creationId xmlns:a16="http://schemas.microsoft.com/office/drawing/2014/main" id="{F1E04ECE-8370-4447-AF47-54205841195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23055" y="6566340"/>
            <a:ext cx="3389785" cy="306163"/>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48454" y="80336"/>
            <a:ext cx="1392466" cy="417539"/>
          </a:xfrm>
          <a:prstGeom prst="rect">
            <a:avLst/>
          </a:prstGeom>
        </p:spPr>
      </p:pic>
    </p:spTree>
    <p:extLst>
      <p:ext uri="{BB962C8B-B14F-4D97-AF65-F5344CB8AC3E}">
        <p14:creationId xmlns:p14="http://schemas.microsoft.com/office/powerpoint/2010/main" val="27589597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703" r:id="rId10"/>
    <p:sldLayoutId id="2147483672" r:id="rId11"/>
    <p:sldLayoutId id="2147483673" r:id="rId12"/>
    <p:sldLayoutId id="2147483674" r:id="rId13"/>
    <p:sldLayoutId id="2147483680" r:id="rId14"/>
  </p:sldLayoutIdLst>
  <p:hf hdr="0" dt="0"/>
  <p:txStyles>
    <p:titleStyle>
      <a:lvl1pPr algn="l" defTabSz="457189" rtl="0" eaLnBrk="1" latinLnBrk="0" hangingPunct="1">
        <a:spcBef>
          <a:spcPct val="0"/>
        </a:spcBef>
        <a:buNone/>
        <a:defRPr sz="2400" b="1" kern="1200">
          <a:solidFill>
            <a:schemeClr val="bg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000" b="1"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1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6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4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4CA7F5-F5AC-4E70-89EF-204712564E16}"/>
              </a:ext>
            </a:extLst>
          </p:cNvPr>
          <p:cNvSpPr/>
          <p:nvPr userDrawn="1"/>
        </p:nvSpPr>
        <p:spPr>
          <a:xfrm>
            <a:off x="0" y="0"/>
            <a:ext cx="9144000" cy="547193"/>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9D2C841-24A7-462E-A8CF-504E14DDB70E}"/>
              </a:ext>
            </a:extLst>
          </p:cNvPr>
          <p:cNvSpPr/>
          <p:nvPr userDrawn="1"/>
        </p:nvSpPr>
        <p:spPr>
          <a:xfrm>
            <a:off x="0" y="6544035"/>
            <a:ext cx="9144000" cy="313965"/>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2450" y="29060"/>
            <a:ext cx="6634018" cy="523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032" y="940796"/>
            <a:ext cx="8678519" cy="51853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7916755" y="6526972"/>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4" name="Date Placeholder 3"/>
          <p:cNvSpPr>
            <a:spLocks noGrp="1"/>
          </p:cNvSpPr>
          <p:nvPr>
            <p:ph type="dt" sz="half" idx="2"/>
          </p:nvPr>
        </p:nvSpPr>
        <p:spPr>
          <a:xfrm>
            <a:off x="176730" y="6509910"/>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As of: 20 September 2019</a:t>
            </a:r>
          </a:p>
        </p:txBody>
      </p:sp>
      <p:pic>
        <p:nvPicPr>
          <p:cNvPr id="9" name="Picture 8">
            <a:extLst>
              <a:ext uri="{FF2B5EF4-FFF2-40B4-BE49-F238E27FC236}">
                <a16:creationId xmlns:a16="http://schemas.microsoft.com/office/drawing/2014/main" id="{F1E04ECE-8370-4447-AF47-54205841195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23055" y="6566340"/>
            <a:ext cx="3389785" cy="306163"/>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48454" y="80336"/>
            <a:ext cx="1392466" cy="417539"/>
          </a:xfrm>
          <a:prstGeom prst="rect">
            <a:avLst/>
          </a:prstGeom>
        </p:spPr>
      </p:pic>
    </p:spTree>
    <p:extLst>
      <p:ext uri="{BB962C8B-B14F-4D97-AF65-F5344CB8AC3E}">
        <p14:creationId xmlns:p14="http://schemas.microsoft.com/office/powerpoint/2010/main" val="9837319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dt="0"/>
  <p:txStyles>
    <p:titleStyle>
      <a:lvl1pPr algn="l" defTabSz="457189" rtl="0" eaLnBrk="1" latinLnBrk="0" hangingPunct="1">
        <a:spcBef>
          <a:spcPct val="0"/>
        </a:spcBef>
        <a:buNone/>
        <a:defRPr sz="2400" b="1" kern="1200">
          <a:solidFill>
            <a:schemeClr val="bg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000" b="1"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1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6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4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4CA7F5-F5AC-4E70-89EF-204712564E16}"/>
              </a:ext>
            </a:extLst>
          </p:cNvPr>
          <p:cNvSpPr/>
          <p:nvPr userDrawn="1"/>
        </p:nvSpPr>
        <p:spPr>
          <a:xfrm>
            <a:off x="0" y="0"/>
            <a:ext cx="9144000" cy="547193"/>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9D2C841-24A7-462E-A8CF-504E14DDB70E}"/>
              </a:ext>
            </a:extLst>
          </p:cNvPr>
          <p:cNvSpPr/>
          <p:nvPr userDrawn="1"/>
        </p:nvSpPr>
        <p:spPr>
          <a:xfrm>
            <a:off x="0" y="6544035"/>
            <a:ext cx="9144000" cy="313965"/>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2450" y="29060"/>
            <a:ext cx="6634018" cy="523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032" y="940796"/>
            <a:ext cx="8678519" cy="51853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7916755" y="6526972"/>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
        <p:nvSpPr>
          <p:cNvPr id="4" name="Date Placeholder 3"/>
          <p:cNvSpPr>
            <a:spLocks noGrp="1"/>
          </p:cNvSpPr>
          <p:nvPr>
            <p:ph type="dt" sz="half" idx="2"/>
          </p:nvPr>
        </p:nvSpPr>
        <p:spPr>
          <a:xfrm>
            <a:off x="176730" y="6509910"/>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pic>
        <p:nvPicPr>
          <p:cNvPr id="9" name="Picture 8">
            <a:extLst>
              <a:ext uri="{FF2B5EF4-FFF2-40B4-BE49-F238E27FC236}">
                <a16:creationId xmlns:a16="http://schemas.microsoft.com/office/drawing/2014/main" id="{F1E04ECE-8370-4447-AF47-54205841195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23055" y="6566340"/>
            <a:ext cx="3389785" cy="306163"/>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48454" y="80336"/>
            <a:ext cx="1392466" cy="417539"/>
          </a:xfrm>
          <a:prstGeom prst="rect">
            <a:avLst/>
          </a:prstGeom>
        </p:spPr>
      </p:pic>
    </p:spTree>
    <p:extLst>
      <p:ext uri="{BB962C8B-B14F-4D97-AF65-F5344CB8AC3E}">
        <p14:creationId xmlns:p14="http://schemas.microsoft.com/office/powerpoint/2010/main" val="40232711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dt="0"/>
  <p:txStyles>
    <p:titleStyle>
      <a:lvl1pPr algn="l" defTabSz="457189" rtl="0" eaLnBrk="1" latinLnBrk="0" hangingPunct="1">
        <a:spcBef>
          <a:spcPct val="0"/>
        </a:spcBef>
        <a:buNone/>
        <a:defRPr sz="2400" b="1" kern="1200">
          <a:solidFill>
            <a:schemeClr val="bg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000" b="1"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1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6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4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bk object 17"/>
          <p:cNvSpPr/>
          <p:nvPr userDrawn="1"/>
        </p:nvSpPr>
        <p:spPr>
          <a:xfrm>
            <a:off x="457200" y="482838"/>
            <a:ext cx="8001000" cy="109855"/>
          </a:xfrm>
          <a:custGeom>
            <a:avLst/>
            <a:gdLst/>
            <a:ahLst/>
            <a:cxnLst/>
            <a:rect l="l" t="t" r="r" b="b"/>
            <a:pathLst>
              <a:path w="8001000" h="109854">
                <a:moveTo>
                  <a:pt x="0" y="0"/>
                </a:moveTo>
                <a:lnTo>
                  <a:pt x="8001000" y="0"/>
                </a:lnTo>
                <a:lnTo>
                  <a:pt x="8001000" y="109727"/>
                </a:lnTo>
                <a:lnTo>
                  <a:pt x="0" y="109727"/>
                </a:lnTo>
                <a:lnTo>
                  <a:pt x="0" y="0"/>
                </a:lnTo>
                <a:close/>
              </a:path>
            </a:pathLst>
          </a:custGeom>
          <a:solidFill>
            <a:srgbClr val="FFC000"/>
          </a:solidFill>
          <a:ln w="28575">
            <a:solidFill>
              <a:schemeClr val="tx1"/>
            </a:solidFill>
          </a:ln>
        </p:spPr>
        <p:txBody>
          <a:bodyPr wrap="square" lIns="0" tIns="0" rIns="0" bIns="0" rtlCol="0"/>
          <a:lstStyle/>
          <a:p>
            <a:endParaRPr dirty="0">
              <a:solidFill>
                <a:prstClr val="black"/>
              </a:solidFill>
            </a:endParaRPr>
          </a:p>
        </p:txBody>
      </p:sp>
      <p:sp>
        <p:nvSpPr>
          <p:cNvPr id="21" name="Slide Number Placeholder 5"/>
          <p:cNvSpPr txBox="1">
            <a:spLocks/>
          </p:cNvSpPr>
          <p:nvPr userDrawn="1"/>
        </p:nvSpPr>
        <p:spPr>
          <a:xfrm>
            <a:off x="8684198" y="6661153"/>
            <a:ext cx="472502" cy="238406"/>
          </a:xfrm>
          <a:prstGeom prst="rect">
            <a:avLst/>
          </a:prstGeom>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0A211348-E26B-F145-B6EF-1AA7E839F51E}" type="slidenum">
              <a:rPr lang="en-US" altLang="en-US" sz="800" b="1">
                <a:solidFill>
                  <a:prstClr val="black"/>
                </a:solidFill>
                <a:latin typeface="+mj-lt"/>
                <a:cs typeface="Times New Roman" panose="02020603050405020304" pitchFamily="18" charset="0"/>
              </a:rPr>
              <a:pPr algn="r" eaLnBrk="1" hangingPunct="1"/>
              <a:t>‹#›</a:t>
            </a:fld>
            <a:endParaRPr lang="en-US" altLang="en-US" sz="800" b="1" dirty="0">
              <a:solidFill>
                <a:prstClr val="black"/>
              </a:solidFill>
              <a:latin typeface="+mj-lt"/>
              <a:cs typeface="Times New Roman" panose="02020603050405020304" pitchFamily="18" charset="0"/>
            </a:endParaRPr>
          </a:p>
        </p:txBody>
      </p:sp>
      <p:pic>
        <p:nvPicPr>
          <p:cNvPr id="23" name="Picture 22" descr="army logo.gif"/>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3392" y="18915"/>
            <a:ext cx="489923" cy="602152"/>
          </a:xfrm>
          <a:prstGeom prst="rect">
            <a:avLst/>
          </a:prstGeom>
        </p:spPr>
      </p:pic>
      <p:pic>
        <p:nvPicPr>
          <p:cNvPr id="24" name="Picture 23"/>
          <p:cNvPicPr>
            <a:picLocks noChangeAspect="1"/>
          </p:cNvPicPr>
          <p:nvPr userDrawn="1"/>
        </p:nvPicPr>
        <p:blipFill>
          <a:blip r:embed="rId4"/>
          <a:stretch>
            <a:fillRect/>
          </a:stretch>
        </p:blipFill>
        <p:spPr>
          <a:xfrm>
            <a:off x="8080756" y="1823"/>
            <a:ext cx="1051204" cy="815591"/>
          </a:xfrm>
          <a:prstGeom prst="rect">
            <a:avLst/>
          </a:prstGeom>
        </p:spPr>
      </p:pic>
      <p:sp>
        <p:nvSpPr>
          <p:cNvPr id="13" name="bk object 18"/>
          <p:cNvSpPr/>
          <p:nvPr userDrawn="1"/>
        </p:nvSpPr>
        <p:spPr>
          <a:xfrm>
            <a:off x="152400" y="6677998"/>
            <a:ext cx="8839200" cy="38765"/>
          </a:xfrm>
          <a:custGeom>
            <a:avLst/>
            <a:gdLst/>
            <a:ahLst/>
            <a:cxnLst/>
            <a:rect l="l" t="t" r="r" b="b"/>
            <a:pathLst>
              <a:path w="8839200" h="161925">
                <a:moveTo>
                  <a:pt x="0" y="0"/>
                </a:moveTo>
                <a:lnTo>
                  <a:pt x="8839200" y="0"/>
                </a:lnTo>
                <a:lnTo>
                  <a:pt x="8839200" y="161544"/>
                </a:lnTo>
                <a:lnTo>
                  <a:pt x="0" y="161544"/>
                </a:lnTo>
                <a:lnTo>
                  <a:pt x="0" y="0"/>
                </a:lnTo>
                <a:close/>
              </a:path>
            </a:pathLst>
          </a:custGeom>
          <a:solidFill>
            <a:srgbClr val="000000"/>
          </a:solidFill>
        </p:spPr>
        <p:txBody>
          <a:bodyPr wrap="square" lIns="0" tIns="0" rIns="0" bIns="0" rtlCol="0"/>
          <a:lstStyle/>
          <a:p>
            <a:pPr fontAlgn="base">
              <a:spcBef>
                <a:spcPct val="0"/>
              </a:spcBef>
              <a:spcAft>
                <a:spcPct val="0"/>
              </a:spcAft>
            </a:pPr>
            <a:endParaRPr sz="800" dirty="0">
              <a:solidFill>
                <a:prstClr val="black"/>
              </a:solidFill>
              <a:latin typeface="Arial" charset="0"/>
              <a:cs typeface="Arial" charset="0"/>
            </a:endParaRPr>
          </a:p>
        </p:txBody>
      </p:sp>
      <p:sp>
        <p:nvSpPr>
          <p:cNvPr id="14" name="TextBox 9"/>
          <p:cNvSpPr txBox="1">
            <a:spLocks noChangeArrowheads="1"/>
          </p:cNvSpPr>
          <p:nvPr userDrawn="1"/>
        </p:nvSpPr>
        <p:spPr bwMode="auto">
          <a:xfrm>
            <a:off x="-34619" y="6671257"/>
            <a:ext cx="414411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altLang="en-US" sz="800" b="1" dirty="0">
                <a:solidFill>
                  <a:prstClr val="black"/>
                </a:solidFill>
                <a:latin typeface=" Arial"/>
                <a:cs typeface="Times New Roman" panose="02020603050405020304" pitchFamily="18" charset="0"/>
              </a:rPr>
              <a:t>U.S. Army Human Resources Command    “Soldiers First”</a:t>
            </a:r>
          </a:p>
        </p:txBody>
      </p:sp>
      <p:sp>
        <p:nvSpPr>
          <p:cNvPr id="15" name="TextBox 14"/>
          <p:cNvSpPr txBox="1"/>
          <p:nvPr userDrawn="1"/>
        </p:nvSpPr>
        <p:spPr>
          <a:xfrm>
            <a:off x="3543300" y="6684115"/>
            <a:ext cx="2057399" cy="215444"/>
          </a:xfrm>
          <a:prstGeom prst="rect">
            <a:avLst/>
          </a:prstGeom>
          <a:noFill/>
        </p:spPr>
        <p:txBody>
          <a:bodyPr wrap="square">
            <a:spAutoFit/>
          </a:bodyPr>
          <a:lstStyle/>
          <a:p>
            <a:pPr algn="ctr" fontAlgn="base">
              <a:spcBef>
                <a:spcPct val="0"/>
              </a:spcBef>
              <a:spcAft>
                <a:spcPct val="0"/>
              </a:spcAft>
              <a:defRPr/>
            </a:pPr>
            <a:r>
              <a:rPr lang="en-US" sz="800" b="1" dirty="0">
                <a:solidFill>
                  <a:srgbClr val="008000"/>
                </a:solidFill>
                <a:latin typeface=" Arial"/>
                <a:ea typeface="Arial" charset="0"/>
                <a:cs typeface="Times New Roman" panose="02020603050405020304" pitchFamily="18" charset="0"/>
              </a:rPr>
              <a:t>CUI</a:t>
            </a:r>
          </a:p>
        </p:txBody>
      </p:sp>
      <p:sp>
        <p:nvSpPr>
          <p:cNvPr id="10" name="TextBox 9"/>
          <p:cNvSpPr txBox="1"/>
          <p:nvPr userDrawn="1"/>
        </p:nvSpPr>
        <p:spPr>
          <a:xfrm>
            <a:off x="3543299" y="-7847"/>
            <a:ext cx="2057399" cy="215444"/>
          </a:xfrm>
          <a:prstGeom prst="rect">
            <a:avLst/>
          </a:prstGeom>
          <a:noFill/>
        </p:spPr>
        <p:txBody>
          <a:bodyPr wrap="square">
            <a:spAutoFit/>
          </a:bodyPr>
          <a:lstStyle/>
          <a:p>
            <a:pPr algn="ctr" fontAlgn="base">
              <a:spcBef>
                <a:spcPct val="0"/>
              </a:spcBef>
              <a:spcAft>
                <a:spcPct val="0"/>
              </a:spcAft>
              <a:defRPr/>
            </a:pPr>
            <a:r>
              <a:rPr lang="en-US" sz="800" b="1" dirty="0">
                <a:solidFill>
                  <a:srgbClr val="008000"/>
                </a:solidFill>
                <a:latin typeface=" Arial"/>
                <a:ea typeface="Arial" charset="0"/>
                <a:cs typeface="Times New Roman" panose="02020603050405020304" pitchFamily="18" charset="0"/>
              </a:rPr>
              <a:t>CUI</a:t>
            </a:r>
          </a:p>
        </p:txBody>
      </p:sp>
      <p:sp>
        <p:nvSpPr>
          <p:cNvPr id="11" name="TextBox 10"/>
          <p:cNvSpPr txBox="1"/>
          <p:nvPr userDrawn="1"/>
        </p:nvSpPr>
        <p:spPr>
          <a:xfrm>
            <a:off x="7472649" y="6677998"/>
            <a:ext cx="1447800" cy="230832"/>
          </a:xfrm>
          <a:prstGeom prst="rect">
            <a:avLst/>
          </a:prstGeom>
          <a:noFill/>
        </p:spPr>
        <p:txBody>
          <a:bodyPr wrap="square" rtlCol="0">
            <a:spAutoFit/>
          </a:bodyPr>
          <a:lstStyle/>
          <a:p>
            <a:r>
              <a:rPr lang="en-US" sz="900" b="1" dirty="0">
                <a:latin typeface=" Arial"/>
              </a:rPr>
              <a:t>As of</a:t>
            </a:r>
            <a:r>
              <a:rPr lang="en-US" sz="900" b="1" baseline="0" dirty="0">
                <a:latin typeface=" Arial"/>
              </a:rPr>
              <a:t> 28 OCT 21</a:t>
            </a:r>
            <a:endParaRPr lang="en-US" sz="900" b="1" dirty="0">
              <a:latin typeface=" Arial"/>
            </a:endParaRPr>
          </a:p>
        </p:txBody>
      </p:sp>
    </p:spTree>
    <p:extLst>
      <p:ext uri="{BB962C8B-B14F-4D97-AF65-F5344CB8AC3E}">
        <p14:creationId xmlns:p14="http://schemas.microsoft.com/office/powerpoint/2010/main" val="259796429"/>
      </p:ext>
    </p:extLst>
  </p:cSld>
  <p:clrMap bg1="lt1" tx1="dk1" bg2="lt2" tx2="dk2" accent1="accent1" accent2="accent2" accent3="accent3" accent4="accent4" accent5="accent5" accent6="accent6" hlink="hlink" folHlink="folHlink"/>
  <p:sldLayoutIdLst>
    <p:sldLayoutId id="2147483757" r:id="rId1"/>
  </p:sldLayoutIdLst>
  <p:hf sldNum="0" hdr="0" ftr="0" dt="0"/>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4CA7F5-F5AC-4E70-89EF-204712564E16}"/>
              </a:ext>
            </a:extLst>
          </p:cNvPr>
          <p:cNvSpPr/>
          <p:nvPr userDrawn="1"/>
        </p:nvSpPr>
        <p:spPr>
          <a:xfrm>
            <a:off x="0" y="2"/>
            <a:ext cx="9144000" cy="547193"/>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89D2C841-24A7-462E-A8CF-504E14DDB70E}"/>
              </a:ext>
            </a:extLst>
          </p:cNvPr>
          <p:cNvSpPr/>
          <p:nvPr userDrawn="1"/>
        </p:nvSpPr>
        <p:spPr>
          <a:xfrm>
            <a:off x="0" y="6544037"/>
            <a:ext cx="9144000" cy="313965"/>
          </a:xfrm>
          <a:prstGeom prst="rect">
            <a:avLst/>
          </a:prstGeom>
          <a:solidFill>
            <a:srgbClr val="3B3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222450" y="29062"/>
            <a:ext cx="6634018" cy="523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033" y="940796"/>
            <a:ext cx="8678519" cy="51853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7916756" y="6526972"/>
            <a:ext cx="1050515" cy="357920"/>
          </a:xfrm>
          <a:prstGeom prst="rect">
            <a:avLst/>
          </a:prstGeom>
        </p:spPr>
        <p:txBody>
          <a:bodyPr vert="horz" lIns="91440" tIns="0" rIns="91440" bIns="45720" rtlCol="0" anchor="ctr"/>
          <a:lstStyle>
            <a:lvl1pPr algn="r">
              <a:defRPr sz="825">
                <a:solidFill>
                  <a:schemeClr val="bg1"/>
                </a:solidFill>
                <a:latin typeface="Arial"/>
                <a:cs typeface="Arial"/>
              </a:defRPr>
            </a:lvl1pPr>
          </a:lstStyle>
          <a:p>
            <a:fld id="{555C5561-5447-F34A-B886-3BB8CEFF14AE}" type="slidenum">
              <a:rPr lang="en-US" smtClean="0"/>
              <a:pPr/>
              <a:t>‹#›</a:t>
            </a:fld>
            <a:endParaRPr lang="en-US" dirty="0"/>
          </a:p>
        </p:txBody>
      </p:sp>
      <p:sp>
        <p:nvSpPr>
          <p:cNvPr id="4" name="Date Placeholder 3"/>
          <p:cNvSpPr>
            <a:spLocks noGrp="1"/>
          </p:cNvSpPr>
          <p:nvPr>
            <p:ph type="dt" sz="half" idx="2"/>
          </p:nvPr>
        </p:nvSpPr>
        <p:spPr>
          <a:xfrm>
            <a:off x="176730" y="6509912"/>
            <a:ext cx="2057400" cy="365125"/>
          </a:xfrm>
          <a:prstGeom prst="rect">
            <a:avLst/>
          </a:prstGeom>
        </p:spPr>
        <p:txBody>
          <a:bodyPr vert="horz" lIns="91440" tIns="45720" rIns="91440" bIns="45720" rtlCol="0" anchor="ctr"/>
          <a:lstStyle>
            <a:lvl1pPr algn="l">
              <a:defRPr sz="900">
                <a:solidFill>
                  <a:schemeClr val="bg1"/>
                </a:solidFill>
              </a:defRPr>
            </a:lvl1pPr>
          </a:lstStyle>
          <a:p>
            <a:r>
              <a:rPr lang="en-US" dirty="0"/>
              <a:t>As of: 20 September 2019</a:t>
            </a:r>
          </a:p>
        </p:txBody>
      </p:sp>
      <p:pic>
        <p:nvPicPr>
          <p:cNvPr id="9" name="Picture 8">
            <a:extLst>
              <a:ext uri="{FF2B5EF4-FFF2-40B4-BE49-F238E27FC236}">
                <a16:creationId xmlns:a16="http://schemas.microsoft.com/office/drawing/2014/main" id="{F1E04ECE-8370-4447-AF47-54205841195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23056" y="6566342"/>
            <a:ext cx="3389785" cy="306163"/>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48455" y="80338"/>
            <a:ext cx="1392466" cy="417539"/>
          </a:xfrm>
          <a:prstGeom prst="rect">
            <a:avLst/>
          </a:prstGeom>
        </p:spPr>
      </p:pic>
    </p:spTree>
    <p:extLst>
      <p:ext uri="{BB962C8B-B14F-4D97-AF65-F5344CB8AC3E}">
        <p14:creationId xmlns:p14="http://schemas.microsoft.com/office/powerpoint/2010/main" val="5843446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hdr="0" dt="0"/>
  <p:txStyles>
    <p:titleStyle>
      <a:lvl1pPr algn="l" defTabSz="342892" rtl="0" eaLnBrk="1" latinLnBrk="0" hangingPunct="1">
        <a:spcBef>
          <a:spcPct val="0"/>
        </a:spcBef>
        <a:buNone/>
        <a:defRPr sz="1800" b="1" kern="1200">
          <a:solidFill>
            <a:schemeClr val="bg1"/>
          </a:solidFill>
          <a:latin typeface="Arial"/>
          <a:ea typeface="+mj-ea"/>
          <a:cs typeface="Arial"/>
        </a:defRPr>
      </a:lvl1pPr>
    </p:titleStyle>
    <p:bodyStyle>
      <a:lvl1pPr marL="257168" indent="-257168" algn="l" defTabSz="342892" rtl="0" eaLnBrk="1" latinLnBrk="0" hangingPunct="1">
        <a:spcBef>
          <a:spcPct val="20000"/>
        </a:spcBef>
        <a:buFont typeface="Arial"/>
        <a:buChar char="•"/>
        <a:defRPr sz="1500" b="1" kern="1200">
          <a:solidFill>
            <a:schemeClr val="tx1"/>
          </a:solidFill>
          <a:latin typeface="Arial"/>
          <a:ea typeface="+mn-ea"/>
          <a:cs typeface="Arial"/>
        </a:defRPr>
      </a:lvl1pPr>
      <a:lvl2pPr marL="557199" indent="-214308" algn="l" defTabSz="342892" rtl="0" eaLnBrk="1" latinLnBrk="0" hangingPunct="1">
        <a:spcBef>
          <a:spcPct val="20000"/>
        </a:spcBef>
        <a:buFont typeface="Arial"/>
        <a:buChar char="–"/>
        <a:defRPr sz="1350" kern="1200">
          <a:solidFill>
            <a:schemeClr val="tx1"/>
          </a:solidFill>
          <a:latin typeface="Arial"/>
          <a:ea typeface="+mn-ea"/>
          <a:cs typeface="Arial"/>
        </a:defRPr>
      </a:lvl2pPr>
      <a:lvl3pPr marL="857228" indent="-171446" algn="l" defTabSz="342892" rtl="0" eaLnBrk="1" latinLnBrk="0" hangingPunct="1">
        <a:spcBef>
          <a:spcPct val="20000"/>
        </a:spcBef>
        <a:buFont typeface="Arial"/>
        <a:buChar char="•"/>
        <a:defRPr sz="1200" kern="1200">
          <a:solidFill>
            <a:schemeClr val="tx1"/>
          </a:solidFill>
          <a:latin typeface="Arial"/>
          <a:ea typeface="+mn-ea"/>
          <a:cs typeface="Arial"/>
        </a:defRPr>
      </a:lvl3pPr>
      <a:lvl4pPr marL="1200120" indent="-171446" algn="l" defTabSz="342892" rtl="0" eaLnBrk="1" latinLnBrk="0" hangingPunct="1">
        <a:spcBef>
          <a:spcPct val="20000"/>
        </a:spcBef>
        <a:buFont typeface="Arial"/>
        <a:buChar char="–"/>
        <a:defRPr sz="1050" kern="1200">
          <a:solidFill>
            <a:schemeClr val="tx1"/>
          </a:solidFill>
          <a:latin typeface="Arial"/>
          <a:ea typeface="+mn-ea"/>
          <a:cs typeface="Arial"/>
        </a:defRPr>
      </a:lvl4pPr>
      <a:lvl5pPr marL="1543012" indent="-171446" algn="l" defTabSz="342892" rtl="0" eaLnBrk="1" latinLnBrk="0" hangingPunct="1">
        <a:spcBef>
          <a:spcPct val="20000"/>
        </a:spcBef>
        <a:buFont typeface="Arial"/>
        <a:buChar char="»"/>
        <a:defRPr sz="10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E3666-77D2-423E-A7C7-1B82F645013D}"/>
              </a:ext>
            </a:extLst>
          </p:cNvPr>
          <p:cNvSpPr txBox="1"/>
          <p:nvPr/>
        </p:nvSpPr>
        <p:spPr>
          <a:xfrm>
            <a:off x="4572000" y="3106615"/>
            <a:ext cx="4454769" cy="1200329"/>
          </a:xfrm>
          <a:prstGeom prst="rect">
            <a:avLst/>
          </a:prstGeom>
          <a:noFill/>
        </p:spPr>
        <p:txBody>
          <a:bodyPr wrap="square" rtlCol="0">
            <a:spAutoFit/>
          </a:bodyPr>
          <a:lstStyle/>
          <a:p>
            <a:r>
              <a:rPr lang="en-US" sz="2400" b="1" dirty="0">
                <a:solidFill>
                  <a:schemeClr val="bg1"/>
                </a:solidFill>
                <a:latin typeface=" Arial"/>
              </a:rPr>
              <a:t>Submitting Absence Request in Conjunction with PCS</a:t>
            </a:r>
          </a:p>
          <a:p>
            <a:endParaRPr lang="en-US" sz="2400" dirty="0">
              <a:latin typeface=" Arial"/>
            </a:endParaRPr>
          </a:p>
        </p:txBody>
      </p:sp>
    </p:spTree>
    <p:extLst>
      <p:ext uri="{BB962C8B-B14F-4D97-AF65-F5344CB8AC3E}">
        <p14:creationId xmlns:p14="http://schemas.microsoft.com/office/powerpoint/2010/main" val="265073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Request</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2</a:t>
            </a:fld>
            <a:endParaRPr lang="en-US" dirty="0"/>
          </a:p>
        </p:txBody>
      </p:sp>
      <p:sp>
        <p:nvSpPr>
          <p:cNvPr id="12" name="Content Placeholder 2"/>
          <p:cNvSpPr>
            <a:spLocks noGrp="1"/>
          </p:cNvSpPr>
          <p:nvPr>
            <p:ph idx="1"/>
          </p:nvPr>
        </p:nvSpPr>
        <p:spPr>
          <a:xfrm>
            <a:off x="0" y="595733"/>
            <a:ext cx="8678519" cy="3446878"/>
          </a:xfrm>
        </p:spPr>
        <p:txBody>
          <a:bodyPr/>
          <a:lstStyle/>
          <a:p>
            <a:r>
              <a:rPr lang="en-US" dirty="0"/>
              <a:t>Service member has an approved assignment with a report date of 1 August 2023</a:t>
            </a:r>
          </a:p>
        </p:txBody>
      </p:sp>
      <p:cxnSp>
        <p:nvCxnSpPr>
          <p:cNvPr id="9" name="Straight Arrow Connector 8"/>
          <p:cNvCxnSpPr/>
          <p:nvPr/>
        </p:nvCxnSpPr>
        <p:spPr>
          <a:xfrm>
            <a:off x="5716784" y="5791790"/>
            <a:ext cx="1199624" cy="0"/>
          </a:xfrm>
          <a:prstGeom prst="straightConnector1">
            <a:avLst/>
          </a:prstGeom>
          <a:ln>
            <a:solidFill>
              <a:srgbClr val="FF3300"/>
            </a:solidFill>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4363952" y="5606702"/>
            <a:ext cx="16603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View Orders</a:t>
            </a:r>
          </a:p>
        </p:txBody>
      </p:sp>
      <p:graphicFrame>
        <p:nvGraphicFramePr>
          <p:cNvPr id="15" name="Object 14">
            <a:extLst>
              <a:ext uri="{FF2B5EF4-FFF2-40B4-BE49-F238E27FC236}">
                <a16:creationId xmlns:a16="http://schemas.microsoft.com/office/drawing/2014/main" id="{D774D77B-6CC5-7279-3C0E-1C0F4793D6B1}"/>
              </a:ext>
            </a:extLst>
          </p:cNvPr>
          <p:cNvGraphicFramePr>
            <a:graphicFrameLocks noChangeAspect="1"/>
          </p:cNvGraphicFramePr>
          <p:nvPr>
            <p:extLst>
              <p:ext uri="{D42A27DB-BD31-4B8C-83A1-F6EECF244321}">
                <p14:modId xmlns:p14="http://schemas.microsoft.com/office/powerpoint/2010/main" val="2623267748"/>
              </p:ext>
            </p:extLst>
          </p:nvPr>
        </p:nvGraphicFramePr>
        <p:xfrm>
          <a:off x="6683275" y="5495328"/>
          <a:ext cx="1387734" cy="1170900"/>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0" name=""/>
                      <p:cNvPicPr/>
                      <p:nvPr/>
                    </p:nvPicPr>
                    <p:blipFill>
                      <a:blip r:embed="rId3"/>
                      <a:stretch>
                        <a:fillRect/>
                      </a:stretch>
                    </p:blipFill>
                    <p:spPr>
                      <a:xfrm>
                        <a:off x="6683275" y="5495328"/>
                        <a:ext cx="1387734" cy="11709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C7ECEA3-284C-4F75-AC77-D0E8C61AF82A}"/>
              </a:ext>
            </a:extLst>
          </p:cNvPr>
          <p:cNvPicPr>
            <a:picLocks noChangeAspect="1"/>
          </p:cNvPicPr>
          <p:nvPr/>
        </p:nvPicPr>
        <p:blipFill>
          <a:blip r:embed="rId4"/>
          <a:stretch>
            <a:fillRect/>
          </a:stretch>
        </p:blipFill>
        <p:spPr>
          <a:xfrm>
            <a:off x="105251" y="1464406"/>
            <a:ext cx="8933498" cy="3929187"/>
          </a:xfrm>
          <a:prstGeom prst="rect">
            <a:avLst/>
          </a:prstGeom>
        </p:spPr>
      </p:pic>
    </p:spTree>
    <p:extLst>
      <p:ext uri="{BB962C8B-B14F-4D97-AF65-F5344CB8AC3E}">
        <p14:creationId xmlns:p14="http://schemas.microsoft.com/office/powerpoint/2010/main" val="347475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9" y="29060"/>
            <a:ext cx="7189003" cy="523545"/>
          </a:xfrm>
        </p:spPr>
        <p:txBody>
          <a:bodyPr>
            <a:normAutofit fontScale="90000"/>
          </a:bodyPr>
          <a:lstStyle/>
          <a:p>
            <a:r>
              <a:rPr lang="en-US" dirty="0"/>
              <a:t>Absence Request (without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3</a:t>
            </a:fld>
            <a:endParaRPr lang="en-US" dirty="0"/>
          </a:p>
        </p:txBody>
      </p:sp>
      <p:sp>
        <p:nvSpPr>
          <p:cNvPr id="12" name="Content Placeholder 2"/>
          <p:cNvSpPr>
            <a:spLocks noGrp="1"/>
          </p:cNvSpPr>
          <p:nvPr>
            <p:ph idx="1"/>
          </p:nvPr>
        </p:nvSpPr>
        <p:spPr>
          <a:xfrm>
            <a:off x="0" y="595733"/>
            <a:ext cx="8678519" cy="3446878"/>
          </a:xfrm>
        </p:spPr>
        <p:txBody>
          <a:bodyPr/>
          <a:lstStyle/>
          <a:p>
            <a:r>
              <a:rPr lang="en-US" dirty="0"/>
              <a:t>User, via Self-service, will navigate to the Absence Request tile and submit for an Absence Request in Conjunction with PCS </a:t>
            </a:r>
          </a:p>
        </p:txBody>
      </p:sp>
      <p:pic>
        <p:nvPicPr>
          <p:cNvPr id="6" name="Picture 5"/>
          <p:cNvPicPr>
            <a:picLocks noChangeAspect="1"/>
          </p:cNvPicPr>
          <p:nvPr/>
        </p:nvPicPr>
        <p:blipFill>
          <a:blip r:embed="rId2"/>
          <a:stretch>
            <a:fillRect/>
          </a:stretch>
        </p:blipFill>
        <p:spPr>
          <a:xfrm>
            <a:off x="222450" y="1705232"/>
            <a:ext cx="8487102" cy="4159207"/>
          </a:xfrm>
          <a:prstGeom prst="rect">
            <a:avLst/>
          </a:prstGeom>
        </p:spPr>
      </p:pic>
      <p:sp>
        <p:nvSpPr>
          <p:cNvPr id="14" name="Rectangle 13"/>
          <p:cNvSpPr/>
          <p:nvPr/>
        </p:nvSpPr>
        <p:spPr>
          <a:xfrm>
            <a:off x="3713356" y="3473639"/>
            <a:ext cx="1376002" cy="107429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530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9" y="29060"/>
            <a:ext cx="7189003" cy="523545"/>
          </a:xfrm>
        </p:spPr>
        <p:txBody>
          <a:bodyPr>
            <a:normAutofit fontScale="90000"/>
          </a:bodyPr>
          <a:lstStyle/>
          <a:p>
            <a:r>
              <a:rPr lang="en-US" dirty="0"/>
              <a:t>Absence Request (without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4</a:t>
            </a:fld>
            <a:endParaRPr lang="en-US" dirty="0"/>
          </a:p>
        </p:txBody>
      </p:sp>
      <p:sp>
        <p:nvSpPr>
          <p:cNvPr id="12" name="Content Placeholder 2"/>
          <p:cNvSpPr>
            <a:spLocks noGrp="1"/>
          </p:cNvSpPr>
          <p:nvPr>
            <p:ph idx="1"/>
          </p:nvPr>
        </p:nvSpPr>
        <p:spPr>
          <a:xfrm>
            <a:off x="111225" y="4960498"/>
            <a:ext cx="8921550" cy="1587207"/>
          </a:xfrm>
        </p:spPr>
        <p:txBody>
          <a:bodyPr>
            <a:normAutofit fontScale="92500" lnSpcReduction="10000"/>
          </a:bodyPr>
          <a:lstStyle/>
          <a:p>
            <a:pPr marL="228600" indent="-228600" algn="l">
              <a:spcBef>
                <a:spcPts val="600"/>
              </a:spcBef>
            </a:pPr>
            <a:r>
              <a:rPr lang="en-US" sz="1400" b="0" i="0" u="none" strike="noStrike" baseline="0" dirty="0">
                <a:solidFill>
                  <a:srgbClr val="000000"/>
                </a:solidFill>
                <a:latin typeface="Arial" panose="020B0604020202020204" pitchFamily="34" charset="0"/>
              </a:rPr>
              <a:t>In the above example, it appears as if the Service member will be charged 47 days, however, during the arrival process, the ATD will automatically calculate based on losing and gaining unit zip codes.  In the event the days need to be adjusted, the in-transit grid will allow the HR Pro to adjust, as necessary prior to processing the absence through DJMS.</a:t>
            </a:r>
          </a:p>
          <a:p>
            <a:pPr marL="228600" indent="-228600" algn="l">
              <a:spcBef>
                <a:spcPts val="600"/>
              </a:spcBef>
            </a:pPr>
            <a:r>
              <a:rPr lang="en-US" sz="1400" b="0" i="0" u="none" strike="noStrike" baseline="0" dirty="0">
                <a:solidFill>
                  <a:srgbClr val="000000"/>
                </a:solidFill>
                <a:latin typeface="Arial" panose="020B0604020202020204" pitchFamily="34" charset="0"/>
              </a:rPr>
              <a:t>It is not necessary to annotate the ATD in the comments because it’s automatically calculated, but you may do so as shown in the above example.  It is optional.</a:t>
            </a:r>
          </a:p>
          <a:p>
            <a:pPr marL="228600" indent="-228600" algn="l">
              <a:spcBef>
                <a:spcPts val="600"/>
              </a:spcBef>
            </a:pPr>
            <a:r>
              <a:rPr lang="en-US" sz="1400" b="0" i="0" u="none" strike="noStrike" baseline="0" dirty="0">
                <a:solidFill>
                  <a:srgbClr val="000000"/>
                </a:solidFill>
                <a:latin typeface="Arial" panose="020B0604020202020204" pitchFamily="34" charset="0"/>
              </a:rPr>
              <a:t>Absence may only require unit commander approval (pending unit SOP/policies</a:t>
            </a:r>
            <a:endParaRPr lang="en-US" sz="2800" dirty="0"/>
          </a:p>
        </p:txBody>
      </p:sp>
      <p:grpSp>
        <p:nvGrpSpPr>
          <p:cNvPr id="3" name="Group 2">
            <a:extLst>
              <a:ext uri="{FF2B5EF4-FFF2-40B4-BE49-F238E27FC236}">
                <a16:creationId xmlns:a16="http://schemas.microsoft.com/office/drawing/2014/main" id="{8B22A4EE-6ADC-4086-8CA8-00FD59554F85}"/>
              </a:ext>
            </a:extLst>
          </p:cNvPr>
          <p:cNvGrpSpPr/>
          <p:nvPr/>
        </p:nvGrpSpPr>
        <p:grpSpPr>
          <a:xfrm>
            <a:off x="111225" y="630267"/>
            <a:ext cx="8921550" cy="4201660"/>
            <a:chOff x="86097" y="1725209"/>
            <a:chExt cx="8921550" cy="4201660"/>
          </a:xfrm>
        </p:grpSpPr>
        <p:pic>
          <p:nvPicPr>
            <p:cNvPr id="4" name="Picture 3" descr="Graphical user interface, text, application, email&#10;&#10;Description automatically generated">
              <a:extLst>
                <a:ext uri="{FF2B5EF4-FFF2-40B4-BE49-F238E27FC236}">
                  <a16:creationId xmlns:a16="http://schemas.microsoft.com/office/drawing/2014/main" id="{8B7FF84C-D2E3-C2D2-92C8-D2D100A6A87E}"/>
                </a:ext>
              </a:extLst>
            </p:cNvPr>
            <p:cNvPicPr>
              <a:picLocks noChangeAspect="1"/>
            </p:cNvPicPr>
            <p:nvPr/>
          </p:nvPicPr>
          <p:blipFill>
            <a:blip r:embed="rId3"/>
            <a:stretch>
              <a:fillRect/>
            </a:stretch>
          </p:blipFill>
          <p:spPr>
            <a:xfrm>
              <a:off x="86097" y="1725209"/>
              <a:ext cx="8921550" cy="4201660"/>
            </a:xfrm>
            <a:prstGeom prst="rect">
              <a:avLst/>
            </a:prstGeom>
          </p:spPr>
        </p:pic>
        <p:sp>
          <p:nvSpPr>
            <p:cNvPr id="7" name="Rectangle 6">
              <a:extLst>
                <a:ext uri="{FF2B5EF4-FFF2-40B4-BE49-F238E27FC236}">
                  <a16:creationId xmlns:a16="http://schemas.microsoft.com/office/drawing/2014/main" id="{018ADDF8-820E-3C61-DF47-C834BEAB196A}"/>
                </a:ext>
              </a:extLst>
            </p:cNvPr>
            <p:cNvSpPr/>
            <p:nvPr/>
          </p:nvSpPr>
          <p:spPr>
            <a:xfrm>
              <a:off x="2310063" y="2887579"/>
              <a:ext cx="2743200" cy="27672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D795C7-DF5A-A2D0-59F8-E2CF8FF34C86}"/>
                </a:ext>
              </a:extLst>
            </p:cNvPr>
            <p:cNvSpPr/>
            <p:nvPr/>
          </p:nvSpPr>
          <p:spPr>
            <a:xfrm>
              <a:off x="2306047" y="3424987"/>
              <a:ext cx="2743200" cy="27672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41CCCAC-C3B2-10C5-23F5-88AA30AF9E73}"/>
                </a:ext>
              </a:extLst>
            </p:cNvPr>
            <p:cNvSpPr/>
            <p:nvPr/>
          </p:nvSpPr>
          <p:spPr>
            <a:xfrm>
              <a:off x="8157410" y="2161675"/>
              <a:ext cx="850237" cy="32886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0461883-D834-FAD5-7E59-227705C1B106}"/>
                </a:ext>
              </a:extLst>
            </p:cNvPr>
            <p:cNvSpPr txBox="1"/>
            <p:nvPr/>
          </p:nvSpPr>
          <p:spPr>
            <a:xfrm>
              <a:off x="5533461" y="2319172"/>
              <a:ext cx="3145058" cy="1569660"/>
            </a:xfrm>
            <a:prstGeom prst="rect">
              <a:avLst/>
            </a:prstGeom>
            <a:noFill/>
          </p:spPr>
          <p:txBody>
            <a:bodyPr wrap="square" rtlCol="0">
              <a:spAutoFit/>
            </a:bodyPr>
            <a:lstStyle/>
            <a:p>
              <a:pPr algn="l"/>
              <a:endParaRPr lang="en-US" sz="1200" b="0" i="0" u="none" strike="noStrike" baseline="0" dirty="0">
                <a:solidFill>
                  <a:srgbClr val="000000"/>
                </a:solidFill>
                <a:latin typeface="Arial" panose="020B0604020202020204" pitchFamily="34" charset="0"/>
              </a:endParaRPr>
            </a:p>
            <a:p>
              <a:r>
                <a:rPr lang="en-US" sz="1400" b="1" i="0" u="none" strike="noStrike" baseline="0" dirty="0">
                  <a:solidFill>
                    <a:srgbClr val="FF0000"/>
                  </a:solidFill>
                  <a:latin typeface="Arial" panose="020B0604020202020204" pitchFamily="34" charset="0"/>
                </a:rPr>
                <a:t>IAW IPPS-A User Manual, Authorized Travel days are either automatically determined by DTOD or manually entered by the unit when processing the arrival at the gaining installation. </a:t>
              </a:r>
            </a:p>
          </p:txBody>
        </p:sp>
        <p:cxnSp>
          <p:nvCxnSpPr>
            <p:cNvPr id="17" name="Straight Arrow Connector 16">
              <a:extLst>
                <a:ext uri="{FF2B5EF4-FFF2-40B4-BE49-F238E27FC236}">
                  <a16:creationId xmlns:a16="http://schemas.microsoft.com/office/drawing/2014/main" id="{7C3A7DEF-ECA2-BC21-6BA4-2E7A047E16D0}"/>
                </a:ext>
              </a:extLst>
            </p:cNvPr>
            <p:cNvCxnSpPr>
              <a:cxnSpLocks/>
            </p:cNvCxnSpPr>
            <p:nvPr/>
          </p:nvCxnSpPr>
          <p:spPr>
            <a:xfrm flipH="1">
              <a:off x="3970421" y="3693695"/>
              <a:ext cx="1563040" cy="174458"/>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3CBB7BA-31DB-7B7E-A9FE-F9EF3E3F81BA}"/>
                </a:ext>
              </a:extLst>
            </p:cNvPr>
            <p:cNvSpPr/>
            <p:nvPr/>
          </p:nvSpPr>
          <p:spPr>
            <a:xfrm>
              <a:off x="2008741" y="4725720"/>
              <a:ext cx="2743200" cy="516956"/>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952C158E-239F-4BED-93C1-CBDAE1686515}"/>
              </a:ext>
            </a:extLst>
          </p:cNvPr>
          <p:cNvSpPr/>
          <p:nvPr/>
        </p:nvSpPr>
        <p:spPr>
          <a:xfrm>
            <a:off x="4777069" y="417451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2283E7-0C8F-4933-9618-D4E7097FA869}"/>
              </a:ext>
            </a:extLst>
          </p:cNvPr>
          <p:cNvSpPr/>
          <p:nvPr/>
        </p:nvSpPr>
        <p:spPr>
          <a:xfrm>
            <a:off x="3341795" y="4225396"/>
            <a:ext cx="475155" cy="1102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27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9" y="29060"/>
            <a:ext cx="6960403" cy="523545"/>
          </a:xfrm>
        </p:spPr>
        <p:txBody>
          <a:bodyPr>
            <a:normAutofit fontScale="90000"/>
          </a:bodyPr>
          <a:lstStyle/>
          <a:p>
            <a:r>
              <a:rPr lang="en-US" dirty="0"/>
              <a:t>Absence Request (with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5</a:t>
            </a:fld>
            <a:endParaRPr lang="en-US" dirty="0"/>
          </a:p>
        </p:txBody>
      </p:sp>
      <p:sp>
        <p:nvSpPr>
          <p:cNvPr id="12" name="Content Placeholder 2"/>
          <p:cNvSpPr>
            <a:spLocks noGrp="1"/>
          </p:cNvSpPr>
          <p:nvPr>
            <p:ph idx="1"/>
          </p:nvPr>
        </p:nvSpPr>
        <p:spPr>
          <a:xfrm>
            <a:off x="0" y="595733"/>
            <a:ext cx="8678519" cy="3446878"/>
          </a:xfrm>
        </p:spPr>
        <p:txBody>
          <a:bodyPr/>
          <a:lstStyle/>
          <a:p>
            <a:r>
              <a:rPr lang="en-US" dirty="0"/>
              <a:t>User, via Self-service, will navigate to the Absence Request tile and submit for an Absence Request in Conjunction with PCS</a:t>
            </a:r>
          </a:p>
        </p:txBody>
      </p:sp>
      <p:pic>
        <p:nvPicPr>
          <p:cNvPr id="6" name="Picture 5"/>
          <p:cNvPicPr>
            <a:picLocks noChangeAspect="1"/>
          </p:cNvPicPr>
          <p:nvPr/>
        </p:nvPicPr>
        <p:blipFill>
          <a:blip r:embed="rId2"/>
          <a:stretch>
            <a:fillRect/>
          </a:stretch>
        </p:blipFill>
        <p:spPr>
          <a:xfrm>
            <a:off x="222450" y="1705232"/>
            <a:ext cx="8487102" cy="4159207"/>
          </a:xfrm>
          <a:prstGeom prst="rect">
            <a:avLst/>
          </a:prstGeom>
        </p:spPr>
      </p:pic>
      <p:sp>
        <p:nvSpPr>
          <p:cNvPr id="14" name="Rectangle 13"/>
          <p:cNvSpPr/>
          <p:nvPr/>
        </p:nvSpPr>
        <p:spPr>
          <a:xfrm>
            <a:off x="3713356" y="3473639"/>
            <a:ext cx="1376002" cy="107429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314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9" y="29060"/>
            <a:ext cx="7020561" cy="523545"/>
          </a:xfrm>
        </p:spPr>
        <p:txBody>
          <a:bodyPr>
            <a:normAutofit fontScale="90000"/>
          </a:bodyPr>
          <a:lstStyle/>
          <a:p>
            <a:r>
              <a:rPr lang="en-US" dirty="0"/>
              <a:t>Absence Request (with House Hunting Absence)</a:t>
            </a:r>
          </a:p>
        </p:txBody>
      </p:sp>
      <p:sp>
        <p:nvSpPr>
          <p:cNvPr id="12" name="Content Placeholder 2"/>
          <p:cNvSpPr>
            <a:spLocks noGrp="1"/>
          </p:cNvSpPr>
          <p:nvPr>
            <p:ph idx="1"/>
          </p:nvPr>
        </p:nvSpPr>
        <p:spPr>
          <a:xfrm>
            <a:off x="0" y="5010900"/>
            <a:ext cx="9144000" cy="1585399"/>
          </a:xfrm>
        </p:spPr>
        <p:txBody>
          <a:bodyPr>
            <a:normAutofit fontScale="92500" lnSpcReduction="10000"/>
          </a:bodyPr>
          <a:lstStyle/>
          <a:p>
            <a:pPr marL="228600" indent="-228600">
              <a:spcBef>
                <a:spcPts val="600"/>
              </a:spcBef>
            </a:pPr>
            <a:r>
              <a:rPr lang="en-US" dirty="0"/>
              <a:t>**Reminder*** : </a:t>
            </a:r>
            <a:r>
              <a:rPr lang="en-US" sz="2000" b="0" i="0" u="none" strike="noStrike" baseline="0" dirty="0">
                <a:solidFill>
                  <a:srgbClr val="000000"/>
                </a:solidFill>
                <a:latin typeface="Arial" panose="020B0604020202020204" pitchFamily="34" charset="0"/>
              </a:rPr>
              <a:t>Authorized Travel Days (ATD) will be automatically determined by Defense Table of Official Distances (DTOD) or manually entered by the unit when processing the arrival.  The 37 chargeable days in the example above will adjust upon arrival to gaining unit.</a:t>
            </a:r>
          </a:p>
          <a:p>
            <a:pPr marL="228600" indent="-228600">
              <a:spcBef>
                <a:spcPts val="600"/>
              </a:spcBef>
            </a:pPr>
            <a:r>
              <a:rPr lang="en-US" sz="2000" b="0" i="0" u="none" strike="noStrike" baseline="0" dirty="0">
                <a:solidFill>
                  <a:srgbClr val="000000"/>
                </a:solidFill>
                <a:latin typeface="Arial" panose="020B0604020202020204" pitchFamily="34" charset="0"/>
              </a:rPr>
              <a:t>Absence may only require unit commander approval (pending unit SOP/policies</a:t>
            </a:r>
          </a:p>
        </p:txBody>
      </p:sp>
      <p:grpSp>
        <p:nvGrpSpPr>
          <p:cNvPr id="5" name="Group 4">
            <a:extLst>
              <a:ext uri="{FF2B5EF4-FFF2-40B4-BE49-F238E27FC236}">
                <a16:creationId xmlns:a16="http://schemas.microsoft.com/office/drawing/2014/main" id="{C288FBA0-5552-4297-98BB-6D380E831737}"/>
              </a:ext>
            </a:extLst>
          </p:cNvPr>
          <p:cNvGrpSpPr/>
          <p:nvPr/>
        </p:nvGrpSpPr>
        <p:grpSpPr>
          <a:xfrm>
            <a:off x="-20002" y="560824"/>
            <a:ext cx="9164002" cy="4401470"/>
            <a:chOff x="-47827" y="1636294"/>
            <a:chExt cx="9164002" cy="4401470"/>
          </a:xfrm>
        </p:grpSpPr>
        <p:grpSp>
          <p:nvGrpSpPr>
            <p:cNvPr id="3" name="Group 2">
              <a:extLst>
                <a:ext uri="{FF2B5EF4-FFF2-40B4-BE49-F238E27FC236}">
                  <a16:creationId xmlns:a16="http://schemas.microsoft.com/office/drawing/2014/main" id="{D33A65C1-4B52-43EF-8414-0B82B85512FA}"/>
                </a:ext>
              </a:extLst>
            </p:cNvPr>
            <p:cNvGrpSpPr/>
            <p:nvPr/>
          </p:nvGrpSpPr>
          <p:grpSpPr>
            <a:xfrm>
              <a:off x="122715" y="1636294"/>
              <a:ext cx="8993460" cy="4401470"/>
              <a:chOff x="122715" y="1636294"/>
              <a:chExt cx="8993460" cy="4401470"/>
            </a:xfrm>
          </p:grpSpPr>
          <p:pic>
            <p:nvPicPr>
              <p:cNvPr id="4" name="Picture 3" descr="Graphical user interface, text, application, email&#10;&#10;Description automatically generated">
                <a:extLst>
                  <a:ext uri="{FF2B5EF4-FFF2-40B4-BE49-F238E27FC236}">
                    <a16:creationId xmlns:a16="http://schemas.microsoft.com/office/drawing/2014/main" id="{8A05012D-3DB3-1BCC-D088-810DE9506DDF}"/>
                  </a:ext>
                </a:extLst>
              </p:cNvPr>
              <p:cNvPicPr>
                <a:picLocks noChangeAspect="1"/>
              </p:cNvPicPr>
              <p:nvPr/>
            </p:nvPicPr>
            <p:blipFill rotWithShape="1">
              <a:blip r:embed="rId3"/>
              <a:srcRect b="4853"/>
              <a:stretch/>
            </p:blipFill>
            <p:spPr>
              <a:xfrm>
                <a:off x="122715" y="1636294"/>
                <a:ext cx="8993460" cy="4401470"/>
              </a:xfrm>
              <a:prstGeom prst="rect">
                <a:avLst/>
              </a:prstGeom>
            </p:spPr>
          </p:pic>
          <p:sp>
            <p:nvSpPr>
              <p:cNvPr id="8" name="Rectangle 7"/>
              <p:cNvSpPr/>
              <p:nvPr/>
            </p:nvSpPr>
            <p:spPr>
              <a:xfrm>
                <a:off x="2465348" y="2941722"/>
                <a:ext cx="2611979" cy="901090"/>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412177" y="2189748"/>
                <a:ext cx="541421" cy="24063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CE5D6-2EBF-E2B0-035F-E5D8736A0E57}"/>
                  </a:ext>
                </a:extLst>
              </p:cNvPr>
              <p:cNvSpPr/>
              <p:nvPr/>
            </p:nvSpPr>
            <p:spPr>
              <a:xfrm>
                <a:off x="2029321" y="4782382"/>
                <a:ext cx="2743200" cy="571670"/>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914E18B-B506-39A2-F1D4-86C00381CD6A}"/>
                  </a:ext>
                </a:extLst>
              </p:cNvPr>
              <p:cNvSpPr txBox="1"/>
              <p:nvPr/>
            </p:nvSpPr>
            <p:spPr>
              <a:xfrm>
                <a:off x="148696" y="2925840"/>
                <a:ext cx="1367283" cy="923330"/>
              </a:xfrm>
              <a:prstGeom prst="rect">
                <a:avLst/>
              </a:prstGeom>
              <a:noFill/>
            </p:spPr>
            <p:txBody>
              <a:bodyPr wrap="square" rtlCol="0">
                <a:spAutoFit/>
              </a:bodyPr>
              <a:lstStyle/>
              <a:p>
                <a:r>
                  <a:rPr lang="en-US" b="1" dirty="0">
                    <a:solidFill>
                      <a:srgbClr val="FF0000"/>
                    </a:solidFill>
                  </a:rPr>
                  <a:t>Enter Chargeable days on top</a:t>
                </a:r>
              </a:p>
            </p:txBody>
          </p:sp>
          <p:cxnSp>
            <p:nvCxnSpPr>
              <p:cNvPr id="18" name="Straight Arrow Connector 17">
                <a:extLst>
                  <a:ext uri="{FF2B5EF4-FFF2-40B4-BE49-F238E27FC236}">
                    <a16:creationId xmlns:a16="http://schemas.microsoft.com/office/drawing/2014/main" id="{491A6B94-1EAE-C56A-77B9-602FBE290BA3}"/>
                  </a:ext>
                </a:extLst>
              </p:cNvPr>
              <p:cNvCxnSpPr/>
              <p:nvPr/>
            </p:nvCxnSpPr>
            <p:spPr>
              <a:xfrm flipV="1">
                <a:off x="1335501" y="3302668"/>
                <a:ext cx="1129847" cy="114300"/>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AD20E00-0188-2B97-AB8D-B1068B3657DE}"/>
                  </a:ext>
                </a:extLst>
              </p:cNvPr>
              <p:cNvCxnSpPr>
                <a:cxnSpLocks/>
              </p:cNvCxnSpPr>
              <p:nvPr/>
            </p:nvCxnSpPr>
            <p:spPr>
              <a:xfrm>
                <a:off x="1344078" y="3429000"/>
                <a:ext cx="1101848" cy="194010"/>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6874B7F-AEDF-0157-CD28-DF8546F5D556}"/>
                  </a:ext>
                </a:extLst>
              </p:cNvPr>
              <p:cNvCxnSpPr>
                <a:cxnSpLocks/>
              </p:cNvCxnSpPr>
              <p:nvPr/>
            </p:nvCxnSpPr>
            <p:spPr>
              <a:xfrm>
                <a:off x="1123465" y="5152141"/>
                <a:ext cx="1162535" cy="69566"/>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42BFA8E-B0D7-6BC3-29C3-80BBCACB6C7C}"/>
                  </a:ext>
                </a:extLst>
              </p:cNvPr>
              <p:cNvCxnSpPr>
                <a:cxnSpLocks/>
              </p:cNvCxnSpPr>
              <p:nvPr/>
            </p:nvCxnSpPr>
            <p:spPr>
              <a:xfrm flipV="1">
                <a:off x="1123465" y="4946668"/>
                <a:ext cx="1042219" cy="207641"/>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C161B417-850D-7092-F779-EE87A8EC9F1C}"/>
                </a:ext>
              </a:extLst>
            </p:cNvPr>
            <p:cNvSpPr txBox="1"/>
            <p:nvPr/>
          </p:nvSpPr>
          <p:spPr>
            <a:xfrm>
              <a:off x="-47827" y="4690476"/>
              <a:ext cx="1367283" cy="923330"/>
            </a:xfrm>
            <a:prstGeom prst="rect">
              <a:avLst/>
            </a:prstGeom>
            <a:noFill/>
          </p:spPr>
          <p:txBody>
            <a:bodyPr wrap="square" rtlCol="0">
              <a:spAutoFit/>
            </a:bodyPr>
            <a:lstStyle/>
            <a:p>
              <a:r>
                <a:rPr lang="en-US" b="1" dirty="0">
                  <a:solidFill>
                    <a:srgbClr val="FF0000"/>
                  </a:solidFill>
                </a:rPr>
                <a:t>Enter entire absence period</a:t>
              </a:r>
            </a:p>
          </p:txBody>
        </p:sp>
      </p:grpSp>
      <p:sp>
        <p:nvSpPr>
          <p:cNvPr id="17" name="Rectangle 16">
            <a:extLst>
              <a:ext uri="{FF2B5EF4-FFF2-40B4-BE49-F238E27FC236}">
                <a16:creationId xmlns:a16="http://schemas.microsoft.com/office/drawing/2014/main" id="{63F23F08-CE20-4F47-97FB-9E556895AC36}"/>
              </a:ext>
            </a:extLst>
          </p:cNvPr>
          <p:cNvSpPr/>
          <p:nvPr/>
        </p:nvSpPr>
        <p:spPr>
          <a:xfrm>
            <a:off x="4800346" y="432718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7450CE-B2E3-43A4-88AA-5494EE0DD133}"/>
              </a:ext>
            </a:extLst>
          </p:cNvPr>
          <p:cNvSpPr/>
          <p:nvPr/>
        </p:nvSpPr>
        <p:spPr>
          <a:xfrm>
            <a:off x="3324007" y="436219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88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9" y="29060"/>
            <a:ext cx="7164939" cy="523545"/>
          </a:xfrm>
        </p:spPr>
        <p:txBody>
          <a:bodyPr>
            <a:normAutofit fontScale="90000"/>
          </a:bodyPr>
          <a:lstStyle/>
          <a:p>
            <a:r>
              <a:rPr lang="en-US" dirty="0"/>
              <a:t>Absence Request (with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7</a:t>
            </a:fld>
            <a:endParaRPr lang="en-US" dirty="0"/>
          </a:p>
        </p:txBody>
      </p:sp>
      <p:sp>
        <p:nvSpPr>
          <p:cNvPr id="12" name="Content Placeholder 2"/>
          <p:cNvSpPr>
            <a:spLocks noGrp="1"/>
          </p:cNvSpPr>
          <p:nvPr>
            <p:ph idx="1"/>
          </p:nvPr>
        </p:nvSpPr>
        <p:spPr>
          <a:xfrm>
            <a:off x="0" y="4619138"/>
            <a:ext cx="9144000" cy="1928567"/>
          </a:xfrm>
        </p:spPr>
        <p:txBody>
          <a:bodyPr>
            <a:normAutofit fontScale="85000" lnSpcReduction="20000"/>
          </a:bodyPr>
          <a:lstStyle/>
          <a:p>
            <a:pPr marL="228600" indent="-228600">
              <a:spcBef>
                <a:spcPts val="600"/>
              </a:spcBef>
            </a:pPr>
            <a:r>
              <a:rPr lang="en-US" sz="1800" b="0" u="none" dirty="0"/>
              <a:t>Enter the House Hunting dates as shown above.</a:t>
            </a:r>
          </a:p>
          <a:p>
            <a:pPr marL="228600" indent="-228600">
              <a:spcBef>
                <a:spcPts val="600"/>
              </a:spcBef>
            </a:pPr>
            <a:r>
              <a:rPr lang="en-US" sz="1800" b="0" i="0" dirty="0">
                <a:effectLst/>
                <a:highlight>
                  <a:srgbClr val="FAF9F8"/>
                </a:highlight>
                <a:latin typeface=" Arial"/>
                <a:cs typeface="Times New Roman" panose="02020603050405020304" pitchFamily="18" charset="0"/>
              </a:rPr>
              <a:t>The dates of the Hous</a:t>
            </a:r>
            <a:r>
              <a:rPr lang="en-US" sz="1800" b="0" dirty="0">
                <a:highlight>
                  <a:srgbClr val="FAF9F8"/>
                </a:highlight>
                <a:latin typeface=" Arial"/>
                <a:cs typeface="Times New Roman" panose="02020603050405020304" pitchFamily="18" charset="0"/>
              </a:rPr>
              <a:t>e Hunting </a:t>
            </a:r>
            <a:r>
              <a:rPr lang="en-US" sz="1800" b="0" i="0" dirty="0">
                <a:effectLst/>
                <a:highlight>
                  <a:srgbClr val="FAF9F8"/>
                </a:highlight>
                <a:latin typeface=" Arial"/>
                <a:cs typeface="Times New Roman" panose="02020603050405020304" pitchFamily="18" charset="0"/>
              </a:rPr>
              <a:t>request MUST start before the PCS Absence </a:t>
            </a:r>
            <a:r>
              <a:rPr lang="en-US" sz="1800" b="0" i="0">
                <a:effectLst/>
                <a:highlight>
                  <a:srgbClr val="FAF9F8"/>
                </a:highlight>
                <a:latin typeface=" Arial"/>
                <a:cs typeface="Times New Roman" panose="02020603050405020304" pitchFamily="18" charset="0"/>
              </a:rPr>
              <a:t>or requested </a:t>
            </a:r>
            <a:r>
              <a:rPr lang="en-US" sz="1800" b="0" i="0" dirty="0">
                <a:effectLst/>
                <a:highlight>
                  <a:srgbClr val="FAF9F8"/>
                </a:highlight>
                <a:latin typeface=" Arial"/>
                <a:cs typeface="Times New Roman" panose="02020603050405020304" pitchFamily="18" charset="0"/>
              </a:rPr>
              <a:t>after</a:t>
            </a:r>
            <a:r>
              <a:rPr lang="en-US" sz="1800" b="0" dirty="0">
                <a:highlight>
                  <a:srgbClr val="FAF9F8"/>
                </a:highlight>
                <a:latin typeface=" Arial"/>
                <a:cs typeface="Times New Roman" panose="02020603050405020304" pitchFamily="18" charset="0"/>
              </a:rPr>
              <a:t> </a:t>
            </a:r>
            <a:r>
              <a:rPr lang="en-US" sz="1800" b="0" i="0" dirty="0">
                <a:effectLst/>
                <a:highlight>
                  <a:srgbClr val="FAF9F8"/>
                </a:highlight>
                <a:latin typeface=" Arial"/>
                <a:cs typeface="Times New Roman" panose="02020603050405020304" pitchFamily="18" charset="0"/>
              </a:rPr>
              <a:t>arrival to the new duty station. </a:t>
            </a:r>
            <a:endParaRPr lang="en-US" sz="1800" b="0" u="none" dirty="0">
              <a:latin typeface=" Arial"/>
              <a:cs typeface="Times New Roman" panose="02020603050405020304" pitchFamily="18" charset="0"/>
            </a:endParaRPr>
          </a:p>
          <a:p>
            <a:pPr marL="228600" indent="-228600">
              <a:spcBef>
                <a:spcPts val="600"/>
              </a:spcBef>
            </a:pPr>
            <a:r>
              <a:rPr lang="en-US" sz="1800" b="0" u="none" dirty="0"/>
              <a:t>House Hunting may be entered before or after the ‘Absence in conjunction with PCS’ period as long as the ‘Absence in conjunction with PCS’ has the entire absence period annotated as shown in the previous slide.</a:t>
            </a:r>
          </a:p>
          <a:p>
            <a:pPr marL="228600" indent="-228600">
              <a:spcBef>
                <a:spcPts val="600"/>
              </a:spcBef>
            </a:pPr>
            <a:r>
              <a:rPr lang="en-US" sz="1800" b="0" u="none" dirty="0"/>
              <a:t>Ensure the proper approval authority signs the request for House Hunting. </a:t>
            </a:r>
          </a:p>
          <a:p>
            <a:pPr marL="228600" indent="-228600">
              <a:spcBef>
                <a:spcPts val="600"/>
              </a:spcBef>
            </a:pPr>
            <a:r>
              <a:rPr lang="en-US" sz="1800" b="0" u="none" dirty="0"/>
              <a:t>Recommend having Housing Hunting signed prior to approving PCS Absence.</a:t>
            </a:r>
          </a:p>
        </p:txBody>
      </p:sp>
      <p:grpSp>
        <p:nvGrpSpPr>
          <p:cNvPr id="3" name="Group 2">
            <a:extLst>
              <a:ext uri="{FF2B5EF4-FFF2-40B4-BE49-F238E27FC236}">
                <a16:creationId xmlns:a16="http://schemas.microsoft.com/office/drawing/2014/main" id="{5CC2C0E4-52D8-40A9-887A-444529B6442B}"/>
              </a:ext>
            </a:extLst>
          </p:cNvPr>
          <p:cNvGrpSpPr/>
          <p:nvPr/>
        </p:nvGrpSpPr>
        <p:grpSpPr>
          <a:xfrm>
            <a:off x="84220" y="679392"/>
            <a:ext cx="9059780" cy="3939746"/>
            <a:chOff x="84220" y="1642907"/>
            <a:chExt cx="9059780" cy="3939746"/>
          </a:xfrm>
        </p:grpSpPr>
        <p:pic>
          <p:nvPicPr>
            <p:cNvPr id="4" name="Picture 3" descr="Graphical user interface, text, application&#10;&#10;Description automatically generated">
              <a:extLst>
                <a:ext uri="{FF2B5EF4-FFF2-40B4-BE49-F238E27FC236}">
                  <a16:creationId xmlns:a16="http://schemas.microsoft.com/office/drawing/2014/main" id="{73F2F750-04F0-AE66-69DC-122847660EBF}"/>
                </a:ext>
              </a:extLst>
            </p:cNvPr>
            <p:cNvPicPr>
              <a:picLocks noChangeAspect="1"/>
            </p:cNvPicPr>
            <p:nvPr/>
          </p:nvPicPr>
          <p:blipFill>
            <a:blip r:embed="rId3"/>
            <a:stretch>
              <a:fillRect/>
            </a:stretch>
          </p:blipFill>
          <p:spPr>
            <a:xfrm>
              <a:off x="84220" y="1642907"/>
              <a:ext cx="9059780" cy="3939746"/>
            </a:xfrm>
            <a:prstGeom prst="rect">
              <a:avLst/>
            </a:prstGeom>
          </p:spPr>
        </p:pic>
        <p:sp>
          <p:nvSpPr>
            <p:cNvPr id="8" name="Rectangle 7"/>
            <p:cNvSpPr/>
            <p:nvPr/>
          </p:nvSpPr>
          <p:spPr>
            <a:xfrm>
              <a:off x="2277481" y="2439488"/>
              <a:ext cx="2775781" cy="712786"/>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455932" y="2198856"/>
              <a:ext cx="541421" cy="24063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445931" y="3260557"/>
              <a:ext cx="2126069" cy="541421"/>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857F25C7-B41B-4A04-8272-AC54D7DF9507}"/>
              </a:ext>
            </a:extLst>
          </p:cNvPr>
          <p:cNvSpPr/>
          <p:nvPr/>
        </p:nvSpPr>
        <p:spPr>
          <a:xfrm>
            <a:off x="4815684" y="3969434"/>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B01EEC-1080-4BFF-AE72-6B0284A50079}"/>
              </a:ext>
            </a:extLst>
          </p:cNvPr>
          <p:cNvSpPr/>
          <p:nvPr/>
        </p:nvSpPr>
        <p:spPr>
          <a:xfrm>
            <a:off x="3329763" y="3969434"/>
            <a:ext cx="475155" cy="1353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500333"/>
      </p:ext>
    </p:extLst>
  </p:cSld>
  <p:clrMapOvr>
    <a:masterClrMapping/>
  </p:clrMapOvr>
</p:sld>
</file>

<file path=ppt/theme/theme1.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3B3F32">
                <a:lumMod val="92000"/>
                <a:lumOff val="8000"/>
              </a:srgbClr>
            </a:gs>
            <a:gs pos="100000">
              <a:srgbClr val="3B3F32"/>
            </a:gs>
          </a:gsLst>
          <a:lin ang="540000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B3F3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3B3F32">
                <a:lumMod val="92000"/>
                <a:lumOff val="8000"/>
              </a:srgbClr>
            </a:gs>
            <a:gs pos="100000">
              <a:srgbClr val="3B3F32"/>
            </a:gs>
          </a:gsLst>
          <a:lin ang="540000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B3F3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3B3F32">
                <a:lumMod val="92000"/>
                <a:lumOff val="8000"/>
              </a:srgbClr>
            </a:gs>
            <a:gs pos="100000">
              <a:srgbClr val="3B3F32"/>
            </a:gs>
          </a:gsLst>
          <a:lin ang="540000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B3F3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3B3F32">
                <a:lumMod val="92000"/>
                <a:lumOff val="8000"/>
              </a:srgbClr>
            </a:gs>
            <a:gs pos="100000">
              <a:srgbClr val="3B3F32"/>
            </a:gs>
          </a:gsLst>
          <a:lin ang="540000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B3F3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E5EA1FC916524B9636628885989E3C" ma:contentTypeVersion="0" ma:contentTypeDescription="Create a new document." ma:contentTypeScope="" ma:versionID="9e6c57a8f51e9a635cd8d01c8913a187">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E05FD-7085-4FF8-AFFA-CF417AA6297C}">
  <ds:schemaRefs>
    <ds:schemaRef ds:uri="91f51d81-ec49-401c-849d-5e22c10917e8"/>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eccf8d4c-c648-4a75-a95a-56d5befd645d"/>
  </ds:schemaRefs>
</ds:datastoreItem>
</file>

<file path=customXml/itemProps2.xml><?xml version="1.0" encoding="utf-8"?>
<ds:datastoreItem xmlns:ds="http://schemas.openxmlformats.org/officeDocument/2006/customXml" ds:itemID="{405F6578-8A23-4194-9C7F-C3EC70AA665A}">
  <ds:schemaRefs>
    <ds:schemaRef ds:uri="http://schemas.microsoft.com/sharepoint/v3/contenttype/forms"/>
  </ds:schemaRefs>
</ds:datastoreItem>
</file>

<file path=customXml/itemProps3.xml><?xml version="1.0" encoding="utf-8"?>
<ds:datastoreItem xmlns:ds="http://schemas.openxmlformats.org/officeDocument/2006/customXml" ds:itemID="{77533109-5644-4D36-ABCD-75DE382DB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1815</TotalTime>
  <Words>728</Words>
  <Application>Microsoft Office PowerPoint</Application>
  <PresentationFormat>On-screen Show (4:3)</PresentationFormat>
  <Paragraphs>53</Paragraphs>
  <Slides>7</Slides>
  <Notes>3</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7</vt:i4>
      </vt:variant>
    </vt:vector>
  </HeadingPairs>
  <TitlesOfParts>
    <vt:vector size="18" baseType="lpstr">
      <vt:lpstr> Arial</vt:lpstr>
      <vt:lpstr>Arial</vt:lpstr>
      <vt:lpstr>Calibri</vt:lpstr>
      <vt:lpstr>Courier New</vt:lpstr>
      <vt:lpstr>Wingdings</vt:lpstr>
      <vt:lpstr>2_Office Theme</vt:lpstr>
      <vt:lpstr>4_Office Theme</vt:lpstr>
      <vt:lpstr>6_Office Theme</vt:lpstr>
      <vt:lpstr>18_Default Design</vt:lpstr>
      <vt:lpstr>7_Office Theme</vt:lpstr>
      <vt:lpstr>Acrobat Document</vt:lpstr>
      <vt:lpstr>PowerPoint Presentation</vt:lpstr>
      <vt:lpstr>Absence Request</vt:lpstr>
      <vt:lpstr>Absence Request (without House Hunting Absence)</vt:lpstr>
      <vt:lpstr>Absence Request (without House Hunting Absence)</vt:lpstr>
      <vt:lpstr>Absence Request (with House Hunting Absence)</vt:lpstr>
      <vt:lpstr>Absence Request (with House Hunting Absence)</vt:lpstr>
      <vt:lpstr>Absence Request (with House Hunting Absence)</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Mullins</dc:creator>
  <cp:lastModifiedBy>Moye, Tamaya N CIV USARMY (USA)</cp:lastModifiedBy>
  <cp:revision>60</cp:revision>
  <cp:lastPrinted>2020-11-20T16:38:19Z</cp:lastPrinted>
  <dcterms:created xsi:type="dcterms:W3CDTF">2016-05-10T14:59:50Z</dcterms:created>
  <dcterms:modified xsi:type="dcterms:W3CDTF">2024-06-18T18:32:48Z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0x010100D2E5EA1FC916524B9636628885989E3C</vt:lpwstr>
  </property>
  <property fmtid="{D5CDD505-2E9C-101B-9397-08002B2CF9AE}" pid="3" name="_dlc_DocIdItemGuid">
    <vt:lpwstr>f91741f4-efa2-422f-a6ea-36e93f8798bd</vt:lpwstr>
  </property>
  <property fmtid="{D5CDD505-2E9C-101B-9397-08002B2CF9AE}" pid="4" name="MediaServiceImageTags">
    <vt:lpwstr/>
  </property>
</Properties>
</file>